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71" r:id="rId13"/>
    <p:sldId id="272" r:id="rId14"/>
    <p:sldId id="273" r:id="rId15"/>
    <p:sldId id="274" r:id="rId16"/>
    <p:sldId id="275" r:id="rId17"/>
    <p:sldId id="276" r:id="rId18"/>
    <p:sldId id="257" r:id="rId19"/>
    <p:sldId id="258" r:id="rId20"/>
    <p:sldId id="259" r:id="rId2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5:35.8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3748 855 295 0,'-13'29'-14'0,"13"-29"22"0,0 0 38 15,0 0 10-15,0 0-2 16,0 0 25-16,0 0 14 16,0 0-9-16,6 39-7 0,-6-39-27 15,0 0-14-15,44 42 32 16,0-10-13-16,0-8-22 0,0 1-20 15,7 4 25-15,5 6-38 16,1-3 28-16,-1 7-28 16,1-8 9-16,0 5-20 15,-7-1 14-15,0-3-17 0,-6 3 35 16,-44-35-28-16,44 43-10 16,-12-8 17-16,-32-35 53 0,0 0-2 15,6 46-12-15,-6-46-39 16,-25 46-8-16,25-46 48 15,-63 42-35-15,6-14 5 0,1-3 6 16,-13-11-23-16,-7-3 32 16,-12-4-46-16,-12-3 38 0,5-4-27 15,1-8 31-15,0 1-29 16,12-3 45-16,0 3-54 16,19-7-19-16,7 3 46 15,6-3 28-15,50 14-36 0,-51-25-2 16,51 25 8-16,0 0-3 15,0 0 5-15,-6-46-30 0,6 46 11 16,0 0-9-16,57-39 18 16,-13 22-18-16,0 6 40 0,0 7-13 15,-7 8-38-15,-37-4 38 16,51 18 9-16,-51-18-25 16,56 32-10-16,-56-32 48 15,50 49-1-15,-12-7-18 0,-6 1 12 16,-7-1-34-16,-13 1 46 15,-5-1 23-15,-1 4-23 16,-6 0 12-16,0 0-31 0,-6 3 28 16,-7 1-39-16,0 3 10 15,1 3 29-15,-7 1-6 0,-6 6 1 16,-7-6-40-16,1 3 27 16,-13-3-30-16,6-8 20 0,-6-10 13 15,-6-4-1-15,-7-10-34 16,-5-4 45-16,-14-17-57 15,1-4 26-15,-20-18-20 0,1-7 34 16,0-10-77-16,6-14-64 16,6-11-111-16,13-11-34 15,19-10-11-15,6-11-27 0,12-4-20 16</inkml:trace>
  <inkml:trace contextRef="#ctx0" brushRef="#br0" timeOffset="373">3465 410 596 0,'0'0'54'0,"0"0"24"15,56-14 6-15,14 7 39 0,11-11 30 16,7 1-63-16,7-1-59 15,5-7-21-15,1 0 4 0,-7 4-4 16,0-3-7-16,-6 6-51 16,-6 0-85-16,-13 4 2 15,-12 7-37-15,-13 0-53 0,-44 7 3 16</inkml:trace>
  <inkml:trace contextRef="#ctx0" brushRef="#br0" timeOffset="829">2025 0 264 0,'0'0'128'16,"19"53"-17"-16,6-10-13 0,-6 3 15 15,6 3-14-15,7 11 38 16,-1 4-53-16,7 3 33 0,19 4-21 16,-1 3 49-16,20 0-31 15,5 0-10-15,7 0-60 0,7 1-1 16,-14-5-4-16,-5 4-23 16,-26 1-5-16,-12-5 17 0,-19 1-52 15,-19-4 24-15,0-3-62 16,-7 3-102-16,1-11-33 15,6-6-67-15,0-4-10 16,0-46-32-16</inkml:trace>
  <inkml:trace contextRef="#ctx0" brushRef="#br0" timeOffset="1933">1768 961 516 0,'0'0'27'0,"0"0"8"0,0 0 11 16,0 0 33-16,0 0 23 16,0 0-2-16,0 0-3 0,50 50 8 15,-50-50-45 1,57 56 15-16,-13-13-55 0,-44-43 18 16,62 56-18-16,-62-56-20 15,63 60 14-15,-63-60 1 0,44 61 17 16,-44-61 18-16,25 60-17 15,-12-11 19-15,-13-49-26 0,-13 60-20 16,13-60 14-16,-25 57 33 16,25-57-9-16,0 0 11 0,-63 56-27 15,13-24 4-15,-6-11 18 16,-1-7-41-16,-12-7 12 0,6-3-16 16,-12-4-5-16,-7-4-6 15,0 1 13-15,-12-4 7 16,0-7-14-16,-7-4 9 0,7-3-22 15,-7-4 33-15,7-3-48 16,12 3 33-16,7-7 24 0,18 0-19 16,57 32 12-16,-50-42-46 15,50 42 5-15,-25-49 15 0,25 49 0 16,0 0-8-16,44-53-4 16,19 17 0-16,-1 12 9 0,8 6 7 15,-1 7 2-15,6 4-7 16,-6 4 10-16,0 6-5 0,-6 1 11 15,-12-1-50-15,-1 4 24 16,-50-7 21-16,50 25 21 16,-50-25-21-16,0 0 12 0,44 57-31 15,-44-57 17-15,25 56 2 16,-25-56-30-16,0 50 9 0,0-50 20 16,0 0 5-16,-19 60-2 15,19-60-8-15,-44 60 3 0,44-60 15 16,-62 53 12-16,11-14 3 15,1-11-15-15,0-3 20 0,-1-1-23 16,-5 8 22-16,-1 4 8 16,-6 2 5-16,-6 8-32 0,-6-3-7 15,6 6 8-15,-7 4 0 16,1 4 20-16,6 3 10 16,0 3-18-16,6 1 4 15,6 3-12-15,1 4 9 0,5 0-9 16,1-4 8-16,12-4-34 15,7-3 11-15,6-7 29 0,0 0 9 16,6-3 12-16,12-4-27 16,7 0-8-16,7-4 15 0,-7-42 1 15,31 64-2-15,13-8-20 16,-44-56 1-16,76 68-3 0,-14-12-6 16,8-3 4-16,-8-3-6 15,8-5-16-15,-8-2 9 0,1-8 7 16,0-3-11-16,6-7 12 15,0 3-19-15,-6-3 16 16,13-8-12-16,5-2 18 0,1-5-2 16,6-3-7-16,6-7-19 15,7-3 9-15,6-8-1 0,12 1-14 16,7-1-50-16,0 0-7 16,-7 4 30-16,1 4 7 0,-7 3-64 15,0 7-114-15,0 3-128 16,-6 5-137-16,-13-5-62 0</inkml:trace>
  <inkml:trace contextRef="#ctx0" brushRef="#br0" timeOffset="2765">1101 2979 199 0,'0'0'6'15,"0"0"58"-15,0 0 46 16,0 0-21-16,0 0 15 16,0 0-71-16,0 0-6 0,0 0-6 15,0 0-24-15,0 0 22 16,44-7-19-16,-44 7 8 16,51-3-8-16,-51 3 10 0,56-11-13 15,-18 4-1-15,-38 7 6 16,44-14-2-16,-44 14 9 0,0 0 38 15,44-28-6-15,-44 28 39 16,0 0 4-16,0 0-76 16,0 0-3-16,-13-43 60 0,13 43-44 15,-44-21-7 1,44 21 0-16,-56-4 18 0,6 1 3 16,50 3-12-16,-44 7 27 15,44-7 52-15,0 0-20 0,0 0-22 16,0 0-13-16,0 0-5 15,0 0-30-15,0 0 4 16,0 0-9-16,0 0-4 0,44 4-9 16,-44-4 25-16,44 0 1 15,-44 0-33-15,0 0-35 16,0 0-107-16,0 0-127 0,37-8-107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24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357 537 766 0,'0'0'9'15,"0"0"27"1,0 0-10-16,0 0 37 0,0 0-3 15,0 0 3-15,0 0 18 16,-25 35 27-16,25-35-22 0,0 0-42 16,-12 43 9-16,12-43 18 15,-7 35-31-15,7-35 30 16,0 39 16-16,0-39-18 0,-6 35-56 16,6-35 49-16,0 39-70 15,-6-10 52-15,6-29-11 0,0 0-15 16,-13 42-17-16,13-42 36 15,-19 46-12-15,7-11 2 16,12-35-5-16,-19 53-17 0,-6-10 9 16,6 3-3-16,0-4-5 15,0 0 2-15,0 4-7 16,0-3 5-16,1 3 2 0,-1 0 1 16,6 0-11-16,-6-4 16 15,13 4-2-15,-7-4-11 0,1 4 38 16,6-3-47-16,-1-1 9 15,1 1-6-15,6-1 6 16,0-42 0-16,6 60 3 0,7-11 18 16,6-3-9-16,-19-46-9 15,31 64-3-15,1-11 13 16,-32-53 14-16,31 60-23 0,-6-14 3 16,-25-46-7-16,25 42 18 15,-25-42-6-15,0 0-5 0,0 0 5 16,0 0-12-16,0 0 0 15,0 0 5-15,0 0 8 16,0 0-17-16,0 0 9 0,0 0 9 16,0 0 3-16,0 0-4 15,0 0-9-15,0 0-18 0,0 0-24 16,0 0-43-16,0 0-61 16,0 0-99-16,0 0-138 0,0 0-43 15,0 0 14 1</inkml:trace>
  <inkml:trace contextRef="#ctx0" brushRef="#br0" timeOffset="1021">1338 753 188 0,'0'0'101'15,"0"0"1"-15,0 0 12 16,0 0-32-16,0 0 32 0,0 0-26 16,0 0-40-16,0 0 31 15,0 0-36-15,0 0-4 16,0 0 24-16,0 0-12 0,0 0-42 15,0 0 25-15,0 0-15 16,0 0 18-16,6 42-37 0,-12-3 40 16,0-4-56-16,-7 1 31 15,0-1-19-15,-5 4 28 0,-1 0-16 16,-6 0-6-16,-1-1 2 16,-5 1 1-16,-19-3 24 0,-7-5-19 15,1-6-30-15,5-4 40 16,1-3-34-16,6-7 10 15,0-4 12-15,6-7-4 16,-6-4 3-16,13-3 4 0,-7-10-3 16,38 17-8-16,-50-36-15 15,18 1 21-15,32 35 0 0,-37-46 28 16,12 11-3-16,25 35 22 16,0 0 16-16,-19-36-55 15,19 36 35-15,0 0-19 0,0 0 24 16,0 0-3-16,0 0-41 15,0 0 47-15,0 0-15 0,0 0-18 16,0 0 3-16,0 0-5 16,0 0 1-16,0 0 2 15,0 0-25-15,0 0 31 0,0 0-18 16,0 0 1-16,0 0-29 16,44 50 9-16,-13-11 22 15,7 6-11-15,-7-2-18 0,1 6 27 16,-1 1-2-16,7-4-1 15,0 3-19-15,-7 1 4 0,0-8 7 16,-5-7-9-16,-26-35 6 16,25 43-22-16,-25-43 18 15,19 35 14-15,-19-35 3 0,0 0-4 16,0 0-2-16,18 43-15 16,-18-43 29-16,0 0-24 15,0 0 3-15,0 0 13 0,0 0-13 16,0 0-26-16,0 0 10 15,0 0 27-15,0 0-5 0,0 0-24 16,13 42 18-16,-13-42 18 16,0 0 3-16,0 0-38 0,0 0 13 15,0 0-13-15,0 0-86 16,0 0-49-16,0 0-30 0,0 0 16 16,0 0-18-16,0 0 9 15,0 0-50-15,0 0 45 16,0 0-22-16,0 0-17 15</inkml:trace>
  <inkml:trace contextRef="#ctx0" brushRef="#br0" timeOffset="1637">1740 1555 231 0,'0'0'45'16,"0"0"2"-16,0 0 14 15,0 0 3-15,0 0-3 16,0 0 0-16,0 0-20 16,0 0-2-16,0 0-28 0,0 0 1 15,0 0-2-15,0 0 11 16,0 0-12-16,0 0-9 0,0 0 21 15,0 0-28-15,0 0-31 16,0 0 12-16,38 28-2 16,-38-28 18-16,0 0-9 0,0 0 27 15,0 0-8-15,0 0-8 16,0 0 23-16,0 0 8 16,0 0-19-16,0 0 30 0,0 0-4 15,0 0 12-15,0 0-4 0,0 0-35 16,0 0 0-16,0 0 20 15,0 0-18-15,0 0-2 16,0 0 74-16,0 0-1 16,0 0-4-16,0 0-1 0,0 0-62 15,0 0-9-15,0 0 4 16,-13 46 13-16,13-46-20 0,0 0-35 16,0 0-32-16,0 0-36 15,-6 43-48-15,6-43-44 0,0 0 4 16</inkml:trace>
  <inkml:trace contextRef="#ctx0" brushRef="#br0" timeOffset="2344">2821 1576 604 0,'0'0'50'15,"0"0"-13"-15,0 0 26 16,0 0 3-16,0 0 8 0,0 0 0 16,0 0 4-16,0 0-47 15,0 0 29-15,0 0-50 0,-37 14-2 16,-1-3-2-16,-12-8-12 16,6 1 6-16,6-8 22 0,38 4 12 15,-50-7-58 1,12 0 37-16,38 7-19 0,-38-14 0 15,38 14 0-15,0 0 0 16,-38-39-54-16,38 39-72 0,-6-39-9 16,6 39-1-16,19-46 23 15,12 11 85-15,-5 10 43 0,-26 25 18 16,37-28-27-16,-5 14 12 16,-32 14-42-16,31-4 35 15,-31 4 10-15,0 0 16 0,0 0-7 16,0 0 7-16,0 0 27 15,32 39-18-15,-32-39-9 0,0 0 24 16,18 36 20-16,-18-36 47 16,7 35 3-16,-7-35-9 15,-13 46-5-15,1-7-38 16,-7 3-37-16,-6 4-3 0,-1 7-2 16,-11 11 6-16,-1-1-22 15,0 4-1-15,-6 4-23 0,7 3 13 16,-1-6-11-16,6-8-4 15,1-4 23-15,6-6 20 0,25-50-43 16,-32 42 25-16,32-42-7 16,0 0 8-16,0 0-103 0,0 0-9 15,0 0-107 1,0 0-92-16,0 0-49 0</inkml:trace>
  <inkml:trace contextRef="#ctx0" brushRef="#br0" timeOffset="3356">3840 512 426 0,'0'0'87'15,"0"0"-11"-15,0 43 0 16,0-43 24-16,-19 49-36 0,-13-10 22 16,-5 0-57-16,-1-4 8 15,-12 1-34-15,-1-5-14 16,-12-2 11-16,1-4 17 0,5-1-17 16,-6-10 21-16,13-3-44 15,0 0 23-15,-1-8 9 0,14-6 16 16,5-1-51-16,32 4 34 15,-38-14 22-15,38 14-58 16,-25-32 40-16,25 32-31 16,-19-46 30-16,13 7-8 0,6 0 7 15,0 39 72-15,6-35 4 16,-6 35-56-16,0 0-11 0,0 0 2 16,0 0 9-16,0 0-52 15,0 0-11-15,0 0 48 0,0 0-8 16,0 0 24-16,0 0 48 15,0 0-35-15,19 39-13 16,6 3 7-16,-6 8-10 16,0 3 39-16,0 7-30 0,0 0-16 15,6 4 30-15,-6-1-28 16,0 1-13-16,6-1 3 0,-6-2-4 16,-7-1 8-16,7-4-20 15,-6 4 10-15,-1 0-7 16,1 0 0-16,-1 0 9 0,-5 1-5 15,5-12-11-15,-5-3-1 16,-7-46 12-16,12 46-4 0,-12-46 11 16,0 0-7-16,6 42-4 15,-6-42 39-15,0 0-39 16,0 0-123-16,0 0-153 0,0 0-53 16,0 0-62-16</inkml:trace>
  <inkml:trace contextRef="#ctx0" brushRef="#br0" timeOffset="4025">4009 0 313 0,'0'0'60'15,"0"0"8"-15,13 42 32 16,-13-42-34-16,19 43 11 0,6-8 32 15,-6 0 9-15,-19-35-42 16,37 53-37-16,-5 0 13 0,6 0 2 16,6 8-20-1,0 2-4-15,6 1 17 0,-6-1 29 16,6 5 2-16,-6-1-41 16,-6 3 50-16,-7 1-39 0,-6 0 42 15,-12 3 10-15,-7 0-25 16,-12 0-23-16,-7 4-19 0,-5 0 0 15,-8-7-24-15,-5 3-13 16,0-7 33-16,-7 0-11 16,-6-7 5-16,6-3-23 0,-6-8 17 15,6-6-7-15,38-43-10 16,-50 49 6-16,6-14-32 0,44-35-15 16,-56 32-59-16,56-32-63 15,-70 32-28-15,20-14-86 0,0-8-13 16,50-10-2-16,-57 11-22 15</inkml:trace>
  <inkml:trace contextRef="#ctx0" brushRef="#br0" timeOffset="6945">1646 1527 386 0,'0'0'65'0,"0"0"-20"16,0 0-17-16,0 0-28 16,0 0 50-16,0 0-19 0,0 0-8 15,0 0-4 1,0 0 17-16,0 0-28 0,0 0-4 16,38 21 30-16,-38-21-13 15,0 0-21-15,0 0-16 0,44 10 30 16,-44-10-19-16,0 0 7 15,44 0-7-15,-44 0 5 0,0 0-6 16,0 0 13-16,0 0 9 16,44-7 26-16,-44 7 4 0,0 0 30 15,0 0-11-15,0 0-34 16,0 0-20-16,0 0-11 16,0 0 0-16,0 0-25 0,0 0 31 15,0 0-19-15,0 0 0 16,0 0 25-16,0 0 3 15,0 0-8-15,0 0 3 0,0 0-28 16,0 0 22-16,0 0-12 16,0 0-9-16,0 0 14 0,0 0-12 15,0 0 7-15,0 0 11 16,0 0 27-16,0 0-6 16,0 0 24-16,0 0-29 0,0 0 15 15,0 0-12-15,0 0-15 16,0 0-1-16,0 0-6 0,0 0 11 15,0 0-24-15,0 0 10 16,0 0 15-16,0 0-4 16,0 0-8-16,0 0-23 15,0 0 32-15,0 0-47 0,0 0 41 16,0 0-28-16,0 0-7 16,0 0 8-16,0 0-20 0,0 0 3 15,0 0 4-15,0 0 15 16,0 0 22-16,0 0-10 0,0 0-5 15,0 0 4-15,0 0 11 16,0 0 21-16,0 0-5 0,0 0-8 16,0 0-4-1,-57 7-10-15,57-7-55 0,0 0 85 16,0 0 13-16,0 0 36 16,-38 29-36-16,38-29-10 0,0 0-18 15,0 0 3-15,0 0 29 16,0 0-47-16,0 0 32 0,0 0 2 15,0 0-18-15,0 0-60 16,0 0 0-16,0 0-51 16,0 0-48-16,0 0-40 0,0 0-27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05.5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1701 0,'0'0'359'15,"0"0"-56"-15,0 0-35 16,0 0-80-16,0 0-68 16,0 0-53-16,0 0 31 0,0 0 59 15,19 39-53-15,-7 11-13 16,-12 3-23-16,6 7-37 0,-6 0-14 15,7 3 0-15,-7-6-8 16,0 0-42-16,6-12-151 16,-6-6-157-16,0-39-209 15,0 0-259-15</inkml:trace>
  <inkml:trace contextRef="#ctx0" brushRef="#br0" timeOffset="1148">327 131 1844 0,'0'0'262'0,"0"0"-57"0,0 0-81 16,0 0-74-16,0 0-26 15,0 0-13-15,0 0-5 0,0 0-2 16,0 0 0-16,0 0-26 15,0 0 6-15,37-3 21 16,-37 3 0-16,0 0-17 16,0 0 4-16,44 53 11 0,-12-11 10 0,-13 4-13 15,-13 0 27 1,0 0 8-16,-6 0-13 0,0-7-8 16,0-4-14-16,0-35 19 15,-12 42 5-15,12-42-4 0,0 0-13 16,0 0 22-16,0 0 21 15,0 0-14-15,0 0-1 0,0 0-30 16,0 0-9-16,0 0-62 16,0 0-19-16,0 0 13 0,-13-56 10 15,19-1 31-15,7 11 0 16,-13 46 9-16,31-46 3 0,-31 46 14 16,0 0-11-16,0 0-4 15,0 0 4-15,44-10 25 16,-44 10-1-16,0 0 12 0,38 42 6 15,-19-3 11-15,-7-4-3 16,-12-35-6-16,7 46-18 0,-1-10-5 16,-6-36 20-16,0 0-5 15,0 0-29-15,0 0 27 0,-6 35 39 16,6-35-7-16,0 0-27 16,0 0-23-16,0 0-25 0,0 0-7 15,6-53-8-15,0-7-2 16,13-7 2-16,6 3-1 15,7 4 29-15,-7 14 12 0,6 7-14 16,-31 39 14-16,32-39-21 16,-32 39-2-16,0 0 16 0,44-17 16 15,-44 17 23-15,0 0 26 16,31 28-9-16,-31-28 39 0,25 46-28 16,-12 0-12-16,-1-4 23 15,-5 4 10-15,-1-10-16 0,-6-36-31 16,6 49-16-16,1-10 18 15,-7-39 15-15,0 39 1 0,0-39-24 16,0 0-12-16,0 35 0 16,0-35-2-16,0 0-9 15,0 0 7-15,0 0-8 16,0 0 10-16,0 0 3 0,0 0-3 16,0 0-7-16,0 0-7 15,0 0-9-15,0 0 9 0,0 0 7 16,0 0 2-16,0 0-9 15,0 0-11-15,0 0 3 0,0 0-6 16,0 0-50-16,0 0-48 16,0 0-27-16,0 0-49 0,0 0-17 15,0 0-44-15,0 0-161 16,0 0-112-16,0 0 1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14.7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3181 120 1440 0,'0'0'341'16,"0"0"-51"-16,0 0-72 15,0 0-117-15,0 0-12 0,0 0 27 16,-19 43-1-16,6 10-55 16,7 3-38-16,6 12 0 0,0 2-13 15,0 8-4 1,6-7-21-16,1-4-139 0,-1-4-259 16,-6-6-241-16,0-8-35 15</inkml:trace>
  <inkml:trace contextRef="#ctx0" brushRef="#br0" timeOffset="347">2791 937 1579 0,'-38'-11'337'15,"38"11"-21"-15,-50-25-40 16,12-3-98-16,38 28-56 15,-31-35-65-15,12 0-52 0,19 35-34 16,-6-53-61-16,18 3-10 16,7 8 37-16,6 3 5 0,-25 39 30 15,44-32-5-15,-6 14 24 16,0 11 21-16,0 11-32 0,-38-4 23 16,44 24-16-16,-44-24 4 15,37 39 9-15,-18-3 9 0,-6-1 38 16,-13 0 50-16,-7 4 0 15,-18 0-21-15,-19 0-52 16,-12 0 11-16,-20-7-64 16,-5-4-104-16,-7-3-161 0,0-8-101 15,12-10-132-15,7-10-11 16</inkml:trace>
  <inkml:trace contextRef="#ctx0" brushRef="#br0" timeOffset="579">2647 0 1467 0,'0'0'235'0,"0"0"53"15,0 0-24-15,0 0-74 0,-13 39-78 16,0 11-51-16,1 10-11 15,6 7-25-15,-1 7-42 0,1 0-82 16,0 4-144-16,-1-7-176 16,1 3-126-16,0-3 22 0</inkml:trace>
  <inkml:trace contextRef="#ctx0" brushRef="#br0" timeOffset="991">2445 1000 1225 0,'0'0'392'16,"0"0"-2"-16,0 0-83 0,0 0-107 15,-37-14-68-15,37 14-48 16,-25-42-48-16,6-1-18 0,6 1-6 16,7-4-9-16,-7-10-6 15,7-4 8-15,0-11-9 0,-1-7 4 16,1-10 6-16,6-1-12 15,0 8-2-15,0 10 8 0,0 15-6 16,0 13-7-16,0 12-2 16,0 31 11-16,0 0-31 15,0 0 38-15,0 0-18 16,0 0 30-16,0 0-23 0,13 46 38 16,-7 3 16-16,0 8 35 15,1 3 3-15,-7 7 16 0,-7 7-13 16,1 0 34-16,0 4-29 15,-13 0-26-15,0-8-39 0,-6 1 0 16,-7-7-20-16,1-11 11 16,0-4-46-16,-7-10-79 0,6-11-86 15,-5-6-72-15,37-22-145 16,-51 3-138-16,51-3-76 16,-44-25 31-16</inkml:trace>
  <inkml:trace contextRef="#ctx0" brushRef="#br0" timeOffset="1200">2075 117 1152 0,'0'0'228'0,"0"0"106"16,0 0-35-16,0 0-52 15,-13 53-71-15,7 4-31 0,-1 3-70 16,1 7-21-16,0 3-38 15,6 1 1-15,0 0-8 16,-6-1-103-16,-1-2-224 0,-12-12-218 16,7-6-114-16</inkml:trace>
  <inkml:trace contextRef="#ctx0" brushRef="#br0" timeOffset="1603">1754 467 1149 0,'-44'21'234'16,"44"-21"-41"-16,-44 39-29 16,44-39-35-16,-38 53-78 0,32-11 13 15,6-6-59-15,0-36 36 16,31 42-46-16,-31-42 27 0,38 32-26 15,-38-32 4-15,44 25 9 16,-44-25-9-16,0 0 4 0,0 0 24 16,0 0 97-16,6 31 9 15,-6-31 0-15,-37 32-54 16,-7-11-1-16,-7-6-31 0,7-8 10 16,7-4 22-16,-1-6 51 15,38 3-36-15,-31-22-31 0,5-6-45 16,14-7-2-16,6-11-17 15,6-14 15-15,0-7-25 0,6-8 18 16,6 1-17-16,-5 4 2 16,5 2 7-16,1 8-78 0,-1 11-91 15,1 6-186-15,-7 12-216 16,-6 31-136-16</inkml:trace>
  <inkml:trace contextRef="#ctx0" brushRef="#br0" timeOffset="1887">1245 484 1191 0,'-25'53'307'0,"12"-17"-19"15,1-1-36-15,12-35 5 0,-26 50-57 16,-5-8-20-16,-7 0-53 15,-6-3-20-15,-19 0-40 0,-6-3-4 16,-12-5-25-16,-7-6 20 16,-7-7-31-16,-5-4 8 0,5-7-27 15,-5-11 6-15,18 1-14 16,7-11 9-16,12 0-35 16,6-1-101-16,13-6-228 0,44 21-301 15,-44-39-185-15</inkml:trace>
  <inkml:trace contextRef="#ctx0" brushRef="#br0" timeOffset="2075">145 520 1747 0,'0'0'291'0,"0"0"74"0,63 21-124 15,12-17-113-15,19-12-47 16,26-9-69-16,12-4-119 0,19-4-418 16,6 0-353-16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07.8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276 169 1140 0,'0'0'250'0,"0"0"18"15,0 0-38-15,0 0-92 16,0 0-52-16,0 0-46 0,6-28 9 15,-6 28-3-15,0 0-54 16,0 0 24-16,0 0-32 0,-31-3 9 16,-1 20-1-16,1 15 16 15,-7 18-15-15,1 10 73 0,5 7-26 16,1 3 23-16,6 1-29 16,6 0 2-16,12-4 6 15,7-7-39-15,13-7 3 0,0-4-1 16,-1-13-5-16,-12-36-117 15,25 35-122-15,-25-35-168 0,0 0-74 16,0 0 3-16</inkml:trace>
  <inkml:trace contextRef="#ctx0" brushRef="#br0" timeOffset="188">131 707 1253 0,'0'0'238'0,"0"0"-27"16,0 0-76-16,0 0-33 0,0 0-54 15,51-22-2-15,-7 12-34 16,-7 10 1-16,-37 0-63 0,57 3-281 16,-57-3-203-16</inkml:trace>
  <inkml:trace contextRef="#ctx0" brushRef="#br0" timeOffset="441">672 385 1471 0,'0'49'227'15,"0"1"8"-15,-6 6 35 16,12 1-73-16,-6 0-72 0,13-1-68 16,-7-3-8-16,6-7-35 15,1-4 1-15,-7-6-64 0,-6-36-179 16,0 0-221 0,0 0-80-16,0 0 1 0</inkml:trace>
  <inkml:trace contextRef="#ctx0" brushRef="#br0" timeOffset="621">779 357 1647 0,'0'0'221'0,"-6"-36"-33"15,6 36-108-15,0 0-39 16,0 0-118-16,0 0-79 15,0 0-145-15,0 0-147 0,0 0-3 16</inkml:trace>
  <inkml:trace contextRef="#ctx0" brushRef="#br0" timeOffset="1076">986 851 1099 0,'25'-42'335'0,"-25"42"-44"16,13-46-42-16,-13 46-123 0,13-46-41 15,-13 46-58-15,12-35 0 16,-12 35-32-16,0 0 5 0,0 0-16 16,0 0 12-16,44 7 4 15,-44-7 5-15,32 42-2 0,-7-6 5 16,-13-1 11-16,-12-35 19 15,13 46-5-15,-13-46-3 0,6 42-42 16,-6-42 41-16,0 0-26 16,0 0 1-16,0 36 12 0,0-36 4 15,0 0 15-15,0 0 13 16,0 0-25-16,0 0-29 16,0 0 18-16,0 0-36 15,6-46 20-15,1-4-15 0,12 4 24 16,-1 7-18-16,8 4 13 15,-26 35 15-15,31-32-4 0,-31 32-6 16,0 0-15-16,31-10 35 16,-31 10 5-16,0 0 28 0,32 42-38 15,-13 0 8-15,0 4-21 16,-7-3 0-16,1-4 5 0,-1 0-50 16,-12-39-218-16,32 38-269 15,-32-38-158-15</inkml:trace>
  <inkml:trace contextRef="#ctx0" brushRef="#br0" timeOffset="1655">2243 636 1652 0,'0'0'181'0,"-18"-35"-19"16,18 35-16-16,-32-36-94 0,32 36-3 16,-38-32-43-16,38 32 1 15,-44-24-20-15,44 24 23 16,-37-14-37-16,37 14 19 16,-44 17-3-16,12 4 22 0,32-21 29 15,-50 60 23-15,19-3 6 16,5 0-23-16,8-4-17 0,5 0 2 15,13-8-20-15,0-2 11 16,6-8-14-16,13-3 12 0,-19-32 2 16,44 28-22-16,-6-14 22 15,6-10-22-15,-44-4 24 0,44-14-33 16,0-11 29-16,-13 0-25 16,1-13 13-16,-1-8-18 15,1-7 18-15,-1-11-19 0,-6-10 29 16,0-11-30-16,0-7 12 15,1-3-15-15,-1 3 9 0,-13 7 6 16,1 14 9-16,6 11-9 16,-13 18 11-16,0 10-7 0,-6 11-18 15,0 21-7-15,0 0 26 16,0 32-2-16,0 10 10 0,-6 11 41 16,0 7 40-16,-1 7 11 15,-5 4-24-15,-1 0-24 0,7-1-28 16,0 1-3-1,-1-7-26-15,1-4 0 0,0-7 11 16,6-7-6-16,0-4-51 16,0-42-197-16,0 0-250 0,6 42-234 15,-6-42-38-15</inkml:trace>
  <inkml:trace contextRef="#ctx0" brushRef="#br0" timeOffset="2032">2941 470 911 0,'0'0'112'15,"0"0"65"-15,0 0-32 16,0 0-19-16,0 0-61 0,0 0-6 16,-56-18 43-16,12 25 21 15,44-7 7-15,-63 36 19 0,12 6-15 16,7-7 1-16,7 8-4 16,12 3-25-16,-1 0-1 15,8-1-39-15,5-2-26 0,7-4-17 16,12-4 2-16,-6-35-9 15,25 46-4-15,-25-46 2 0,50 35-5 16,-6-13-9-16,0-12-6 16,0-3-109-16,0-7-166 0,-44 0-248 15,63-21-172-15</inkml:trace>
  <inkml:trace contextRef="#ctx0" brushRef="#br0" timeOffset="2269">3237 576 1439 0,'0'0'306'16,"0"0"21"-16,0 0-39 16,0 0-79-16,-13 46-45 0,0 7-42 15,7 0-49-15,-6 0-32 16,12 0-19-16,0-4-8 0,0-6-4 15,0-4-36-15,0-39-147 16,0 0-154-16,0 0-127 16,0 0-135-16,0 0 66 15</inkml:trace>
  <inkml:trace contextRef="#ctx0" brushRef="#br0" timeOffset="2457">3406 332 1564 0,'0'0'286'0,"0"0"-11"15,-19-28-30-15,19 28-88 16,0 0-80-16,0 0-39 0,0 0-59 16,0 0-114-16,0 0-176 15,0 0-230-15,0 0-68 0</inkml:trace>
  <inkml:trace contextRef="#ctx0" brushRef="#br0" timeOffset="4804">3570 654 713 0,'-13'38'175'0,"13"-38"-1"0,-6 43-2 16,6-4 41-16,6-4-12 15,0 0-52-15,7-3-17 16,0 0 0-16,-7-4-52 0,-6-28-15 16,12 36 7-16,-12-36-22 15,0 0 8-15,13 31-16 16,-13-31-5-16,0 0 61 0,0 0-8 16,0 0 19-16,0 0 12 15,0 0-23-15,0 0-2 0,0 0-39 16,0 0-15-16,0 0-20 15,0 0-18-15,0-35 2 0,0-7-13 16,6-1 7-16,7 8-11 16,-1-4-8-16,1 4-40 15,6 3-118-15,-19 32-124 0,37-32-201 16,7 7-117-16,0 11 48 16</inkml:trace>
  <inkml:trace contextRef="#ctx0" brushRef="#br0" timeOffset="5112">4387 615 1224 0,'0'0'268'0,"0"0"-48"0,0 0-72 16,-32-22-85-16,1 19 10 15,31 3 18-15,-50 32 43 0,-1 3-23 16,7 11-5-16,0 0-53 16,0 3 0-16,7 4 7 0,11-3-1 15,1-1 16-15,13-6-29 16,5-4-13-16,14-4 14 0,12-3-25 16,6-7-4-16,19-8-15 15,12-6 15-15,7-8-21 16,0-6-123-16,0-8-194 15,0-10-261-15,-7-4-80 0</inkml:trace>
  <inkml:trace contextRef="#ctx0" brushRef="#br0" timeOffset="5392">4978 240 1453 0,'0'0'251'16,"0"0"-31"-16,0 0-39 16,0 0 91-16,0 0-46 0,-13 42-60 15,-12 4-32-15,0 11 3 16,0-1-37-16,-1 5-39 0,1 2-20 16,0 4-10-16,6-3-8 15,7 0-8-15,5-8-11 0,7-3 8 16,7-10 6-16,5-5-4 15,1-2-6-15,6-8-80 0,-19-28-143 16,0 0-189-16,44 32-272 16,-44-32-103-16</inkml:trace>
  <inkml:trace contextRef="#ctx0" brushRef="#br0" timeOffset="5832">5216 795 908 0,'0'0'196'16,"0"0"105"-16,0 0-58 0,0 0-83 15,0 0-51-15,0 0 1 16,0 0 10-16,7 39-25 0,-7-39-23 16,0 0-26-16,44 32-11 15,-7-18-17-15,-37-14 5 16,44 0-18-16,-44 0 6 15,44-22-6-15,-44 22 0 0,32-38-15 16,-7 6-11-16,-12 0-26 16,-1-3 11-16,-6-1 6 0,-6 36 4 15,0-35 9-15,0 35 9 16,0 0-5-16,0 0-1 0,-44-11 19 16,-6 15 2-16,0 17-4 15,-13 14 14-15,6 4 40 0,1 7 6 16,-1 4 17-16,13-1 19 15,7-3-8-15,11-3-19 0,14-1 2 16,18 0-6-16,13-6-11 16,-19-36-14-16,63 35-31 15,6-17-6-15,0-8 10 16,0-10-10-16,-6-10-19 0,0-4-117 16,-6-1-169-16,-7-9-205 15,0-8-131-15,7-10 16 0</inkml:trace>
  <inkml:trace contextRef="#ctx0" brushRef="#br0" timeOffset="6304">5908 618 1283 0,'-38'-35'263'0,"38"35"-26"0,-44-21-58 16,44 21-41-16,0 0-42 15,0 0-21-15,-31-22-32 0,31 22-25 16,0 0-6-16,0 0-31 16,0 0 8-16,0 0-6 0,19-28 23 15,-19 28-23-15,25-28-34 16,-25 28 10-16,31-35 15 0,-12 3-11 16,0 0 21-16,-13 0-13 15,-6 32 19-15,0-32-8 16,0 32 0-16,0 0 3 15,-25-21 6-15,-6 18 2 0,-1 10-11 16,1 10 11-16,-1 8 24 16,32-25 28-16,-44 42 20 0,13-3 5 15,6 0 6-15,25-39-18 16,-19 50-8-16,19-4-1 0,6-15 0 16,13 8-12-16,6 0-4 15,0 0 7-15,19 3-11 0,-6 1 21 16,6-4 9-16,-6 0-4 15,-7-4 8-15,1 4 15 0,-7-4 1 16,-13 1-19-16,-5-1-19 16,-7-3 0-16,-13-1-7 15,-12-2-16-15,-7-5-51 16,-12 1-165-16,-6-4-203 0,-6-3-348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17.9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8247 569 1109 0,'0'0'245'0,"0"0"-19"16,0 0 5-16,-7 32-59 15,7-32-20-15,-12 35-35 0,12-35-27 16,-13 39-10-16,13-39-4 15,-12 42-32-15,12-42-30 0,-25 39 4 16,25-39 1-16,0 0-2 16,-44 32-12-16,44-32-41 15,-38 18-21-15,38-18-46 16,0 0-57-16,0 0 40 0,-38-18 7 16,38 18 23-16,0 0 42 15,0 0 21-15,-12-35 27 0,12 35-8 16,0 0-11-16,0 0 13 15,0 0 33-15,0 0 48 0,0 0-4 16,0 0 18-16,-26 39 35 16,26-39 4-16,-44 46-23 0,0-11-3 15,-6-7-42 1,-13-7-26-16,-6-3-29 0,-25-7 7 16,-7-1-12-16,-6-6 0 15,-6-4 2-15,0-7 3 0,13 0-8 16,-1-7 10-16,26-1-7 15,6 1 8-15,25 4 15 0,6-1-3 16,38 11-9-16,0 0-14 16,0 0-15-16,-38 0 8 15,38 0 10-15,0 0 11 0,-25 35 0 16,12 1-4-16,13-36 31 16,-12 49-18-16,6-10-4 0,6-39 2 15,-26 46-22-15,26-46-107 16,0 0-169-16,-50 42-183 0,50-42-238 15</inkml:trace>
  <inkml:trace contextRef="#ctx0" brushRef="#br0" timeOffset="192">7486 1265 2109 0,'0'0'202'16,"0"0"-86"-16,0 0-65 0,0 0-44 15,0 0-199-15,0 0-356 16,38 7-271-16</inkml:trace>
  <inkml:trace contextRef="#ctx0" brushRef="#br0" timeOffset="376">6870 1884 2407 0,'0'0'75'15,"38"-4"-62"-15,6-14-65 16,13-3-234-16,-1-7-294 15,7-4-83-15</inkml:trace>
  <inkml:trace contextRef="#ctx0" brushRef="#br0" timeOffset="604">7568 470 1816 0,'12'-28'202'0,"-12"28"-17"0,32-28-74 15,-7 13-64-15,6 8-22 16,1 7-29-16,-1 11 19 0,-31-11-41 16,0 0-159-16,0 0-184 15,25 39-112-15,-25-39-109 0</inkml:trace>
  <inkml:trace contextRef="#ctx0" brushRef="#br0" timeOffset="797">6701 622 1257 0,'44'-42'194'0,"0"10"-31"16,6 11-63-16,0 3-69 16,0 4-11-16,7 7-197 0,-7 3-319 15</inkml:trace>
  <inkml:trace contextRef="#ctx0" brushRef="#br0" timeOffset="1300">6399 724 1210 0,'0'0'266'15,"0"0"12"-15,0 0-118 16,0 0-53-16,0 0-24 0,0 0-9 16,0 0-42-16,0 0-11 15,0 0-15-15,0 0 30 0,0 0 15 16,-50 22-10-16,50-22 1 16,-57 46-11-16,0-7-31 0,13 6 44 15,7 1 7-15,-1 0 34 16,7 7-23-16,12-7 2 0,0 0-19 15,6 0-6-15,13-46-7 16,-12 57-1-16,5-15-1 16,7-42 43-16,-12 43 30 0,12-43 9 15,0 0-51-15,-50 35-26 16,50-35-12-16,-57 18-13 16,7-15 24-16,50-3 12 0,-51-14 30 15,51 14-21-15,0 0-14 16,-44-60-33-16,19 3 3 0,19-6-19 15,6 3 8-15,13-4-20 16,5 4-43-16,8 3-62 0,-1 8-93 16,6 3-117-16,1 7-260 15,-32 39-233-15</inkml:trace>
  <inkml:trace contextRef="#ctx0" brushRef="#br0" timeOffset="1796">5525 739 1768 0,'0'0'159'0,"0"0"-70"16,0 0-70-16,0 0-3 16,0 0 86-16,0 0-37 0,-12 46 1 15,12-46 18-15,-19 56-9 16,6-13-43-16,13-43-8 0,-19 45 24 16,19-45 0-16,-37 39-13 15,37-39-16-15,-57 36 1 0,7-19-15 16,50-17-13-16,-51 4 23 15,51-4-4-15,-50-7-25 0,50 7-10 16,0 0 6-16,0 0 15 16,-38-50-15-16,20 8-9 0,18 7 20 15,0 35 7-15,12-39-33 16,-12 39 39-16,0 0-20 16,0 0 6-16,0 0 24 0,0 0 79 15,0 0-6-15,13 63-7 16,-20-3 12-16,-18 4-28 0,-12-4-13 15,-14-3-36-15,1-1-20 16,-7-6-52-16,1-8-156 16,6-7-248-16,-1-10-237 0,51-25-69 15</inkml:trace>
  <inkml:trace contextRef="#ctx0" brushRef="#br0" timeOffset="1956">5330 1336 1687 0,'0'0'297'0,"0"0"-78"0,0 0-112 16,0 0-175-16,0 0-254 16,0 0-321-16</inkml:trace>
  <inkml:trace contextRef="#ctx0" brushRef="#br0" timeOffset="2424">4985 760 1554 0,'0'0'55'0,"0"0"56"15,0 0 29-15,0 0 12 16,0 0-23-16,0 0-48 0,0 0-37 16,0 53-4-16,0-53-14 15,-13 53-18-15,13-53-6 16,0 0 7-16,-19 46-14 16,19-46-107-16,0 0-43 0,0 0-59 15,0 0-11-15,0 0 46 16,-56 14 58-16,56-14 64 0,-44-14 17 15,44 14 40-15,0 0 44 16,-44-32 103-16,44 32-56 0,0 0-21 16,-57-14 61-16,7 14 54 15,-1 14 25-15,-5 4 58 0,-13 10 7 16,-7 4-40-16,-12 3-50 16,-12 4-50-16,-20-7-43 15,-18-8 13-15,-13-2-9 0,-12-8-11 16,-1-11-21-16,13-3-39 15,13-3-8-15,25-8 0 0,19 1-20 16,18-8-67-16,20-3-82 16,12 0-121-16,44 21-268 0,-25-53-459 15</inkml:trace>
  <inkml:trace contextRef="#ctx0" brushRef="#br0" timeOffset="2597">3262 650 1365 0,'57'0'196'15,"-13"-10"91"-15,0-1-37 16,6 0-115-16,7-3-72 0,-1 4-29 16,1-1-218-16,-7 1-352 15,-18-5-174-15</inkml:trace>
  <inkml:trace contextRef="#ctx0" brushRef="#br0" timeOffset="2817">2175 414 1842 0,'-38'42'238'0,"32"0"12"0,6 4-44 16,6 11-59-16,7-1-76 16,6 8-40-16,-7-7-13 0,1 3-81 15,-13-4-201-15,0 1-292 16,0-57-113-16</inkml:trace>
  <inkml:trace contextRef="#ctx0" brushRef="#br0" timeOffset="3057">2791 138 1452 0,'-44'-35'32'0,"-19"3"101"15,-12 7 87-15,-13 4-17 16,-7 3-82-16,-5 11-27 0,-1 11-52 15,-6 10-28-15,7 7-22 16,12 7 32-16,0 4-35 0,19 14-6 16,6 0-91-16,12 7-139 15,7 3-268-15,19 1-52 0</inkml:trace>
  <inkml:trace contextRef="#ctx0" brushRef="#br0" timeOffset="3332">1515 894 1441 0,'0'0'267'0,"0"0"-75"16,0 0-75-16,0 0-66 0,0 0-27 15,44-28-1-15,-44 28-27 16,63-21-12-16,-13 10 40 0,-50 11 10 15,0 0 43-15,0 0 72 16,0 0-5-16,25 64-59 0,-31-11-25 16,-19 0-51-16,-19 0 6 15,-13-4-78-15,-12-6-115 0,-6-5-135 16,-1-6-98-16,1-7-66 16,-7-7 5-16</inkml:trace>
  <inkml:trace contextRef="#ctx0" brushRef="#br0" timeOffset="3516">1131 763 1263 0,'0'0'237'16,"0"0"24"-16,13 53-61 0,-19-7-94 15,6-46-65-15,-44 64-7 16,6-11-39-16,38-53-216 15,-63 60-162-15,7-18-66 0,-1-13 5 16</inkml:trace>
  <inkml:trace contextRef="#ctx0" brushRef="#br0" timeOffset="3928">817 502 1483 0,'-38'-11'194'16,"-12"22"-11"-16,-6 10-39 15,-1 11 13-15,1 7-46 16,5 3-46-16,7 4-12 0,13 0-11 16,-1 4-17-16,14-1-19 15,11-7-16-15,7-42 18 0,13 50 19 16,-13-50-24-16,25 42-19 15,-25-42 21-15,0 0 11 0,0 0-21 16,0 0 7-16,0 0 10 16,0 0 1-16,0 0-28 0,0 0 10 15,0 0 12-15,0 0-18 16,0 0 41-16,-57 29 46 16,13-5 11-16,-6-3-12 15,0 1 9-15,6 2-38 0,44-24-1 16,-57 53 23-16,13 0-22 15,19 4-29-15,0 0-13 0,12-1 11 16,13 4 0-16,-6-3-23 16,12-8-113-16,7 1-213 0,6-4-299 15,-19-46-199-15</inkml:trace>
  <inkml:trace contextRef="#ctx0" brushRef="#br0" timeOffset="4097">673 2082 2519 0,'62'-4'106'16,"14"-7"-47"-16,6-3-39 0,6-3-5 16,6-1-38-16,0 4-342 15,0-4-463-15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23.2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74 97 0,'13'-32'-7'16,"-13"32"44"-16,0-31 49 0,0 31 31 16,0 0 36-16,0 0 5 15,0 0-32-15,0 0-7 16,0 0-27-16,0 0 3 0,0 0-3 15,0 0-71-15,0 0 12 16,0 0 26-16,44-11-19 16,-7 11-4-16,-37 0-30 0,44 18 2 15,-44-18 87-15,44 42 31 16,-19 11 52-16,-12 7 28 0,-13 21 26 16,-6 15-42-16,-13 10-8 15,-6 3-38-15,0 4-19 0,-7-6-41 16,1-1-14-16,6-8-16 15,6-9-10-15,12-8 1 16,7-7-13-16,7-14-13 0,5-10 0 16,13-11-3-16,-25-39-6 15,44 35-1-15,0-17-9 16,-6-15 0-16,0-6-4 0,-7-11 4 16,-31 14 8-16,44-36-8 15,-44 36 3-15,32-46-10 0,-32 46 2 16,25-39-2-16,-25 39-2 15,0 0-1-15,0 0 5 0,0 0 2 16,0 0 3-16,0 0 12 16,-63 32-4-16,13 11 0 15,12 10 18-15,0 0 17 0,7 14-3 16,12 0 0-16,6 7-5 16,7 0-18-16,0-3-3 0,6 0 9 15,6-4-15-15,0 4 32 16,1-4 27-16,-7 0-3 0,0 0-32 15,0-3-12-15,-7-1-13 16,-5-6-3-16,-1-4-42 0,1-11 38 16,-7 1-292-16,19-43-149 15,-19 38-349-15,19-38-264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29.3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6304 5086 588 0,'0'0'108'0,"0"0"57"0,0 0-32 15,0 0 18-15,0 0-37 16,0 0 2-16,0 0-44 0,0 0 26 16,0 0-2-16,0 0 4 15,0 0 2-15,0 0 15 16,0 0 8-16,0 0 9 0,0 0 18 15,0 0-11-15,0 0-83 16,0 0-21-16,13-36-25 16,-13 36-24-16,-13-35 16 0,13 35-17 15,-38-39 10-15,-6 11 19 16,-6 3-10-16,-13 8-11 0,0-1 0 16,7 7-1-1,-7 1-12-15,0 3 18 0,-6 7-4 16,-6 0 10-16,-1 3-1 15,-6 8 3-15,1-1-5 0,-1 1 1 16,0 3-1-16,7 4-14 16,-1-1 5-16,7 1-4 15,6 0 6-15,-6 3-6 0,6 0 10 16,1 0-7-16,5 1 7 16,7 2 0-16,6 1 5 15,0-4 3-15,44-21 1 16,-57 46 14-16,19 0 23 0,7 0-22 15,6 4 1-15,0 6 7 16,6 4-15-16,13-3-8 16,-1 3 1-16,7-4 3 0,13 1-3 15,-1-1 2-15,14 1-2 16,11-4 24-16,14-4-1 0,11-6 3 16,20-1-13-16,19-10-3 15,6 0-7-15,18-7-8 16,1-4-5-16,0-7 0 0,6-3-3 15,0-1-4 1,-7-6 23-16,1-4-10 0,-6-7 0 16,-1-11 5-16,-6-3-3 0,-6-8-8 15,-13-6 0-15,-12-7-5 16,0-1 9-16,-13-6-1 16,-13-4 9-16,-12 7 2 15,-6 0-6-15,-13-4-4 0,7 1 3 16,-13 0-7-16,-13 3-5 15,-6 0 5-15,0 3-14 0,-13-3 14 16,1 4 5-16,-7 3 4 16,-6-3-14-16,0 3 0 15,-7 3-2-15,7 1-2 0,-6 3 11 16,-1 8-5-16,32 24 7 16,-44-32 9-16,13 7-28 15,31 25 31-15,-44-28-24 16,6 10 8-16,38 18-4 0,0 0 12 15,-31-18-8-15,31 18-5 16,-44-14 2-16,44 14-11 16,0 0 20-16,0 0-9 0,0 0 13 15,-32-3-39-15,32 3-44 16,0 0-70-16,0 0-142 0,0 0-187 16,0 0-192-1</inkml:trace>
  <inkml:trace contextRef="#ctx0" brushRef="#br0" timeOffset="1991">6348 4973 690 0,'0'0'142'0,"0"0"52"0,0 0 39 15,0 0 25-15,0 0 11 16,0 0-11-16,0 0-53 0,0 0-24 15,0 0-96-15,0 0 26 16,13-43-11-16,12 8-3 16,-6 3-31-16,6-3-35 0,0-4 20 15,0 0-15-15,7-10-5 16,-7-8-12-16,12-7-3 0,-5-3 35 16,-1-7-9-16,1-4-27 15,-1 4-15-15,1 0 6 16,-7-4 7-16,0 0-4 15,6 1-9-15,-6-5 4 0,7-2-4 16,-1-5-6-16,1 1 0 16,5-8 6-16,-5-2-5 0,-1-1 8 15,1 3-3-15,-13-3-3 16,6 4-7-16,-6-1 7 16,-7-3 3-16,-6 4 0 0,-12-4 6 15,0 0-15-15,0 7 9 16,-1 4-4-16,-5 3 6 0,12 11-7 15,-7 3 10-15,-11 4-5 16,18 10-8-16,0 4 10 16,0 11-2-16,0-4 11 0,-7 11-19 15,7 35 11-15,0-43-7 16,-6 8 4-16,6 35 5 0,-6-35-14 16,6 35 9-16,-7-36-14 15,7 36 20-15,-18-35-22 0,-1 3-5 16,19 32-6-16,-32-42 27 15,32 42-13-15,-31-46 10 0,6 11 3 16,25 35 4-16,-32-43-16 16,32 43 18-16,-31-46-17 0,31 46 20 15,-38-49-17-15,38 49 8 16,-25-43 0-16,25 43 8 16,0 0-8-16,-38-46-6 15,38 46 10-15,0 0-9 0,-25-42 14 16,25 42-12-16,0 0 11 15,0 0-14-15,-31-39 17 0,31 39-23 16,0 0 21-16,0 0-16 16,0 0 7-16,0 0-5 0,0 0 9 15,-32-35-4-15,32 35-3 16,0 0 5-16,0 0-11 0,0 0 17 16,0 0-8-16,0 0 13 15,0 0-24-15,0 0 18 16,0 0-17-16,0 0 19 0,0 0-19 15,0 0 12-15,0 0-2 16,0 0 12-16,0 0-22 0,0 0 10 16,0 0 11-16,0 0-19 15,0 0 11-15,0 0-15 0,0 0 26 16,0 0-24-16,0 0 15 16,0 0-5-16,0 0 5 0,0 0-5 15,-25-32 4-15,25 32-8 16,0 0-8-16,0 0 16 0,0 0-15 15,0 0 19-15,0 0-14 16,0 0 16-16,0 0-22 0,0 0 17 16,0 0 1-1,0 0-13-15,0 0 15 0,0 0-19 16,0 0 21-16,0 0-10 16,0 0 0-16,0 0 0 0,0 0 4 15,0 0-4-15,0 0 4 16,0 0-4-16,0 0 0 0,0 0-3 15,0 0 3-15,0 0 4 16,0 0-15-16,0 0 18 0,0 0-18 16,0 0 21-16,0 0-10 15,0 0 11-15,0 0-11 0,0 0 4 16,0 0-4-16,0 0-14 16,0 0 23-16,0 0-17 15,0 0 13-15,0 0-5 0,0 0 0 16,0 0 2-16,0 0-2 15,0 0 3-15,0 0-3 0,0 0 9 16,0 0-25-16,0 0 20 16,0 0-4-16,0 0-3 0,0 0 3 15,-25-32-8-15,25 32 14 16,0 0-6-16,0 0 4 0,0 0-11 16,0 0 17-16,0 0-21 15,0 0 18-15,0 0-12 16,0 0 5-16,0 0 2 15,0 0-6-15,0 0 8 0,0 0-8 16,0 0 11-16,0 0-19 16,0 0 24-16,0 0-25 0,0 0 27 15,0 0-23-15,0 0 21 16,0 0-19-16,0 0 16 0,0 0-23 16,0 0 20-16,0 0-6 15,0 0 0-15,0 0 0 0,0 0-7 16,0 0 10-16,0 0-3 15,0 0 2-15,0 0-6 0,0 0 9 16,0 0-10-16,0 0 10 16,0 0-5-16,0 0 0 0,0 0-6 15,0 0 6-15,0 0 6 16,0 0-6-16,0 0 4 16,0 0-8-16,0 0 13 0,0 0-20 15,0 0 22-15,0 0-28 16,0 0 25-16,0 0-18 0,0 0 23 15,0 0-22-15,0 0 15 16,0 0-14-16,0 0 8 16,0 0 4-16,0 0-4 0,0 0-3 15,0 0 3-15,0 0 3 16,0 0-8-16,0 0 9 0,0 0-4 16,0 0 0-16,0 0-3 15,0 0 6-15,0 0-11 16,0 0 22-16,0 0-19 0,0 0 8 15,0 0-10-15,0 0 20 16,0 0-13-16,0 0-4 0,0 0-1 16,0 0-133-16,0 0-98 15,0 0-140-15,0 0-101 0,0 0 11 16,0 0 28-16,0 0 47 16</inkml:trace>
  <inkml:trace contextRef="#ctx0" brushRef="#br0" timeOffset="2512">6845 994 341 0,'0'0'49'0,"0"0"0"16,0 0-1-16,0 0 24 0,0 0-5 16,0 0-9-16,0 0 12 15,0 0-29-15,0 0 4 16,0 0 0-16,0 0 16 0,0 0 33 16,0 0 22-16,-51 24-40 15,51-24-40-15,-50 14-42 0,50-14 10 16,-50 7-4-16,50-7-5 15,-50-3 5-15,50 3-10 0,-63-14 6 16,19 3 16-16,44 11-5 16,0 0 6-16,-44-10-6 15,44 10 16-15,0 0 21 0,0 0-6 16,0 0-16-16,0 0 3 16,0 0 16-16,0 0-5 15,0 0 66-15,0 0-34 0,0 0 2 16,0 0-51-16,0 0 22 15,0 0 34-15,0 0-2 0,0 0-32 16,0 0 37-16,31 56-2 16,-18-6 4-16,-1-4-44 0,-12-1-3 15,0 1-8-15,0-3-15 16,0-43-6-16,7 56 9 0,-7-56-44 16,0 50-165-16,0-50-243 15,0 0-137-15</inkml:trace>
  <inkml:trace contextRef="#ctx0" brushRef="#br0" timeOffset="4112">6040 697 653 0,'0'0'116'16,"0"0"-21"-16,0 0 36 16,0 0 163-16,0 0-82 15,0 0-59-15,0 0-24 0,-25 39-29 16,25-39-37-16,-25 42-20 16,25-42 14-16,-6 42-31 0,6-42 21 15,6 36-22-15,-6-36-5 16,0 0 1-16,0 0-13 15,0 0-4-15,0 0 8 0,38 17 5 16,-38-17-33-16,37-14 6 16,-37 14 10-16,38-32-14 15,-38 32-5-15,31-42 4 0,-31 42 15 16,19-35 0-16,-19 35 5 16,0 0-45-16,0 0 40 15,0 0-3-15,0 0 50 0,-44-11-22 16,-6 15-14-16,-7 3-2 15,-5 3-3-15,-8 1 6 0,1-1-16 16,6-2 15-16,7-1-11 16,6-4 11-16,6-3-1 15,44 0-2-15,-44-10-14 16,44 10-3-16,0 0 3 0,0 0-5 16,-26-39 0-16,26 39 11 15,0 0-7-15,-12-36 2 0,12 36 5 16,0 0-23-16,0 0 0 15,0 0 20-15,0 0 12 16,0 0 24-16,0 0 4 0,-25 39-3 16,25-39-7-16,-38 43-1 15,38-43 8-15,-44 38 7 0,44-38 36 16,-50 29-9-16,12-15 3 16,38-14 21-16,-38 7-7 15,38-7 3-15,0 0-10 0,-44-21-16 16,44 21-27-16,-31-43-20 15,12-3-3-15,6-3-5 16,1-11-14-16,6-4-6 16,-1 1 10-16,1 6-24 0,0 1-71 15,-1 10-133-15,7 10-151 16,-6-3-248-16,6 39-48 0</inkml:trace>
  <inkml:trace contextRef="#ctx0" brushRef="#br0" timeOffset="4328">5625 103 1090 0,'0'0'280'0,"44"-42"14"0,-12 10-28 16,-32 32-64-16,0 0-85 15,31-29-61-15,-31 29-20 16,0 0-7-16,19 46-8 0,-13 11-30 15,-25 14 9-15,-6 3-34 16,-19 7-206-16,-6 0-212 0,-7 1-62 16,-18-5 4-16</inkml:trace>
  <inkml:trace contextRef="#ctx0" brushRef="#br0" timeOffset="4760">4613 428 1385 0,'-19'-42'347'0,"19"42"-52"0,0 0-87 16,0 0-93-16,0 0-81 15,0 0-11-15,0 0-3 0,0 0-3 16,-6 60 85-16,6 14-30 15,13 14-36-15,-1 8-9 16,7 6 9-16,6 8-8 16,0 6-11-16,1 5-6 0,-1-1 13 15,-6-11 4-15,-7-10-16 16,-6-7 17-16,-6-14 14 0,-6-11 17 16,-19-14 4-16,-13-11-23 15,-12-10-17-15,-7-11-7 0,-5-14-7 16,-8-7 11-16,8-10-1 15,-8-11 12-15,14-8 24 0,6-9-20 16,-1-8-8 0,14-11-2-16,11-10-26 0,8-7-3 15,11-1 12-15,14 5-9 16,5 10-28-16,13 3-116 0,0 11-150 16,-25 46-176-16,51-46-258 15,-7 18-6-15</inkml:trace>
  <inkml:trace contextRef="#ctx0" brushRef="#br0" timeOffset="6667">5839 9019 1015 0,'0'0'229'0,"0"0"37"16,6-21-75-16,-6 21-54 16,-6-21-23-16,6 21-11 0,-38-22-47 15,7 5-4-15,-13 3-17 16,0-1-28-16,-13 1 16 0,-12 4-12 15,-13-1-3-15,-24 1 13 16,-20-1-35-16,-19 0 38 0,-12-3-33 16,-13 0 3-16,-12 0 6 15,-6 0 18-15,-1 0-29 0,-6 0 11 16,7 3-7-16,-1-7 12 16,0 8-11-16,1-4 9 15,6-1-3-15,6 1-13 0,0 0 29 16,0 4-19-16,0-5 15 15,6 5-34-15,7 3 41 0,-1 0-39 16,7 0 27-16,12 7-19 16,1 0 12-16,18 3-4 0,7 1 4 15,6 3 0-15,12 0 0 16,7 7-3-16,6-3-12 0,6 6 17 16,13 4 7-16,0 8-27 15,0-1 27-15,12 7-28 16,0 8 29-16,1-1-21 15,6-3 2-15,12 3 28 0,0 1-33 0,7 3 26 16,6-7-19 0,-1 3 7-16,8 0 0 0,-1-3-7 15,6 0 21-15,1-4-27 16,-1 4 20-16,0-3-4 0,7 3 27 16,-6-1-22-16,5 1 8 15,1 4 7-15,6-1-34 0,-6 1 8 16,6-1 7-16,6 4 3 15,0 3 16-15,7 4-27 0,6 0 14 16,0 7-8-16,12 4-8 16,7 0-2-16,6-1 13 0,6 4 10 15,13 1-7-15,12 2-13 16,20 1 23-16,11 3-18 16,20 0 7-16,12 1-5 0,13-5-6 15,13-3 20-15,12-10-13 0,12-4 13 16,20-7-7-16,18-7-9 15,13-7-20-15,12-8 34 0,13-3-18 16,6-10 6-16,7-7-2 16,6-4 11-16,0-11-11 0,0-3-7 15,6-14-2-15,0-4 9 0,-13-7 0 16,-18-7 0-16,-13-7-11 16,-18-7 2-16,-26-4 9 15,-13 1 7-15,-24-1 1 0,-26-3-23 16,-25 3 26-16,-25-3-9 0,-19-3-2 15,-18-1 17-15,-20 0 0 16,-18 0-32-16,-13 4 7 0,-7-3 8 16,-5 3-8-16,-13-4-21 15,-7 4-11-15,7 7 16 0,-6 3 6 16,-7 1 4-16,-6 3-19 0,0 3 13 16,-6 1 3-16,-7 6 2 15,-6 4 15-15,0 4 0 0,0 0-17 16,7 6 17-16,-1 5-3 0,13 6 10 15,7 4-10-15,37 14-49 16,-44-14-3-16,44 14 47 16,-38-18-26-16,38 18-5 0,0 0-33 15,0 0 0-15,0 0-1 16,-44-18-16-16,44 18 2 0,0 0-3 16,0 0-22-16,-44-24-9 0,44 24 18 15,0 0-1-15,-38-18-35 16,38 18-2-16,0 0-25 0,0 0 30 15,-38-21-47-15</inkml:trace>
  <inkml:trace contextRef="#ctx0" brushRef="#br0" timeOffset="7632">5845 9167 681 0,'38'-17'177'0,"-38"17"29"16,44-28 17-16,-44 28-5 16,44-39-1-16,-6 7-29 15,-1-3-50-15,-5-1-15 0,6-3 21 16,-1-3-10-16,7-1-16 0,7-2-46 15,5-5-30-15,7 1-2 16,0-4 20-16,6 3 13 0,-6 4-25 16,6-3-13-16,0 3-9 0,0 3-6 15,-6 1-11-15,-13 7-5 16,1 3-4-16,-14 7 10 0,-5 4-5 16,-32 21-5-16,0 0-9 0,31-32-5 15,-31 32-31 1,0 0-61-16,0 0-55 0,0 0-32 15,0 0-14-15,0 0-16 0,0 0-10 16,0 0 34-16,0 0 23 16,19-35-84-16,-19 35 63 0,0 0 54 15,0 0 56-15,0 0 47 0,-31-36 10 16,31 36 9-16,0 0 17 16,0 0 4-16,-38-28 11 0,38 28-33 15,-38-18 22-15,38 18 13 16,0 0-21-16,-44-14 28 0,44 14-13 15,0 0 24-15,0 0 22 0,0 0 45 16,0 0 36-16,0 0-16 16,0 0 15-16,0 0-53 15,0 0 18-15,0 0-45 0,0 0-26 16,0 0 15-16,0 0 0 0,0 0 9 16,0 0-2-16,0 0 5 15,0 0-47-15,0 0-4 0,0 0-3 16,0 0 0-16,-50-24 2 15,50 24 13-15,0 0-10 0,0 0 14 16,0 0-19-16,0 0 9 0,0 0-9 16,0 0 6-16,0 0 0 15,0 0 5-15,0 0-14 0,0 0 0 16,0 0 6-16,0 0 4 0,0 0-12 16,0 0 31-16,0 0 64 15,0 0-61-15,0 0 30 16,0 0 25-16,57 31 10 0,-7-6-10 15,6-4-34-15,-5-7-24 16,12 1-12-16,-1-5-7 0,-5-3-3 16,-7-3-1-16,-6-4 3 0,-6 0 0 15,-38 0 13-15,31 0 36 16,-31 0 26-16,0 0 28 0,0 0-13 16,0 0-53-16,0 0-20 0,0 0 12 15,0 0-16-15,0 0-6 16,0 0-18-16,0 0 1 0,0 0 0 15,-37 17 4-15,-7 8 0 16,0 11 10-16,6 2 4 0,0-2-11 16,13 6 0-16,6-7 0 15,0 4-9-15,13-3 9 0,0-1-17 16,0-3-120-16,12 0-119 16,-6-32-182-16,25 42-190 0,6-3 5 15</inkml:trace>
  <inkml:trace contextRef="#ctx0" brushRef="#br0" timeOffset="9031">10101 7061 688 0,'0'0'101'0,"0"0"-19"0,0 0 33 16,0 0 11-16,0 0-12 16,-13 32-64-16,13-32-5 0,-19 32 6 15,19-32-12-15,-25 28 78 16,25-28 36-16,0 0 24 0,-38 25-19 16,38-25-4-1,-31 14-1-15,31-14-15 0,-25 4-2 16,25-4-12-16,0 0-11 15,-38-18-30-15,19 4-11 0,0-7-29 16,0-1-26-16,7-2-6 16,6-12-5-16,-1 1 3 0,-5-7-9 15,12-4-6-15,-7-4 17 16,7 8-3-16,0 6-12 0,0 5-7 16,0 31-15-16,0 0-123 15,0 0-168-15,0 0-213 0,0 0-55 16,0 0 40-16</inkml:trace>
  <inkml:trace contextRef="#ctx0" brushRef="#br0" timeOffset="9201">10044 7376 1114 0,'0'0'313'0,"0"0"28"0,0 0-118 15,0 0-102-15,0 0-72 16,0 0-116-16,0 0-282 0,0 0-237 16</inkml:trace>
  <inkml:trace contextRef="#ctx0" brushRef="#br0" timeOffset="9462">9522 7153 1549 0,'32'-10'246'16,"-32"10"-44"-16,0 0 38 15,0 0-11-15,-13 31-63 0,-6 8-7 16,-18 0-74-16,-1 7-48 15,-12 0-10-15,-1 0-7 0,1-7-92 16,12-7-164-16,38-32-145 16,0 0-140-16,-44 31-71 0,44-31 35 15</inkml:trace>
  <inkml:trace contextRef="#ctx0" brushRef="#br0" timeOffset="9641">9460 6955 1397 0,'0'0'304'15,"25"-32"-16"-15,-25 32-118 0,0 0-87 16,0 0-53-16,0 0-13 16,0 0-54-16,0 0-254 0,0 0-280 15,0 0-7-15</inkml:trace>
  <inkml:trace contextRef="#ctx0" brushRef="#br0" timeOffset="10072">9108 6828 1746 0,'0'0'2'16,"0"0"16"-16,0 0-11 15,0 0 74-15,0 0-15 0,25 39-22 16,-13 3-21-16,13-6-7 16,-25-36-26-16,26 49 16 15,-14-14 17-15,-12-35-5 0,6 39-24 16,-6-39-7-16,0 0 15 15,-6 36 10-15,6-36-12 0,0 0 21 16,0 0-21-16,0 0 58 16,0 0 12-16,0 0-34 0,0 0 21 15,0 0-36-15,0 0 29 16,-38 46 56-16,1-8 43 0,5 5-12 16,-18-1-29-16,12 4-7 15,-12 7-8-15,0-3-31 0,6-1-36 16,-7-3-16-16,20-3 0 15,-7-12-19-15,38-31-114 16,0 0-216-16,-44 22-362 0,44-22-50 16</inkml:trace>
  <inkml:trace contextRef="#ctx0" brushRef="#br0" timeOffset="10295">9799 6026 1697 0,'-25'53'251'16,"-13"0"20"-16,-18 0-32 16,-1 3-71-16,-6 4-64 0,-6 1-41 15,0 2-25-15,-7-6-35 16,7-1-165-16,-6-3-261 0,6 0-226 15,0-10-70-15</inkml:trace>
  <inkml:trace contextRef="#ctx0" brushRef="#br0" timeOffset="10541">8624 6976 1492 0,'31'36'253'16,"-31"-36"-31"-16,0 0-42 0,44 42-30 15,-44-42-12-15,25 43-9 16,-19-8-30-16,-6 4-37 0,-6-4-47 16,-13 4-5-16,-18 0 0 15,37-39-49-15,-44 60-174 0,44-60-230 16,-63 49-132-16,6-24 6 15</inkml:trace>
  <inkml:trace contextRef="#ctx0" brushRef="#br0" timeOffset="10852">8844 6535 959 0,'0'0'161'0,"0"0"86"16,0 0-12-16,-32 42-17 15,-12 4-25-15,-12 0-32 0,-7 7-37 16,-6 4-24-16,-13 10-41 16,-6 7-9-16,0 7-4 0,0 4-9 15,6 7-44-15,13 3 9 16,6 4 13-16,19 0-3 0,6 0-12 15,20 0-16-15,11-4 4 16,20-3 18-16,6-3 4 0,12-12-1 16,13-16-14-16,0-12-91 15,0-14-199-15,6-20-226 0,1-12-83 16</inkml:trace>
  <inkml:trace contextRef="#ctx0" brushRef="#br0" timeOffset="11073">8121 6273 2570 0,'0'0'173'0,"0"0"-64"0,0 0-40 15,0 0-54-15,0 0-48 16,0 0-185-16,0 0-197 0,0 0-340 16</inkml:trace>
  <inkml:trace contextRef="#ctx0" brushRef="#br0" timeOffset="12041">9893 8563 1046 0,'0'0'135'16,"19"11"75"-16,6 10 1 0,0 11-49 16,-6 3-26-16,-6 4-10 15,-1 3-16-15,-12-3-29 0,0 4-25 16,0-4 17-16,-19-8-38 16,-12 5-19-16,0-5-9 0,-1 1 0 15,-6-3-74-15,7-8-150 16,31-21-185-16,-38 21-69 15,7-3-40-15</inkml:trace>
  <inkml:trace contextRef="#ctx0" brushRef="#br0" timeOffset="12635">9667 8524 1076 0,'0'0'99'0,"0"0"113"0,0 0 33 15,-6 32-12-15,-7 11-64 16,1 10-26-16,-14 3-12 0,-5 4-10 16,-7-3-48-16,7-4-15 0,-19 0-22 15,-1-7-18-15,1-7-18 16,-13-4 14-16,7-10-31 0,5-8-72 15,-5-3 1-15,5-10 11 16,7-8-28-16,7-3 13 0,5-10 5 16,32 17 23-16,-31-32 47 15,6 4 5-15,25 28 26 0,-13-32 27 16,13 32 3-16,0 0-47 0,0 0 3 16,0 0 61-1,0 0-20-15,0 0-9 0,0 0 18 16,13 39 7-16,-13-8-12 0,0 5 23 15,-13-4-2-15,-6-4-26 16,-12-3-29-16,-7-1-11 0,0-6 19 16,-6-4-12-16,7-3-15 15,-1-8 21-15,13-3-19 0,25 0-45 16,0 0 0-16,-32-28-23 16,32 28-14-16,0-42 37 0,13 10 33 15,-13 32 2-15,19-32 11 0,-19 32-2 16,0 0 31-16,0 0 43 15,0 0 72-15,0 0-13 16,12 39-10-16,-24 0 8 0,-13-4-11 16,-13 4-59-16,7-4-33 15,-13 1 10-15,0-8-45 0,0-7-113 16,44-21-147-16,-51 18-152 16,14-11-61-16,37-7 15 0,-44-11 65 15,44 11 1-15</inkml:trace>
  <inkml:trace contextRef="#ctx0" brushRef="#br0" timeOffset="12801">8900 8644 1366 0,'44'-10'112'0,"-44"10"-25"0,38-7-22 15,-38 7-59-15,0 0 0 0,38 0 24 16,-38 0-82-16,0 0-234 15,0 0-86-15,0 0-80 0</inkml:trace>
  <inkml:trace contextRef="#ctx0" brushRef="#br0" timeOffset="13013">8089 9005 1340 0,'0'0'251'16,"-31"42"-11"-16,12-3-54 0,6-3 21 15,1-1-78-15,-7 0-56 16,0 1-35-16,0-5-13 0,19-31-95 16,-44 39-210-16,7-11-217 15,37-28-66-15</inkml:trace>
  <inkml:trace contextRef="#ctx0" brushRef="#br0" timeOffset="13196">8064 8553 1320 0,'13'46'37'0,"-7"-1"-25"15,0 1 29-15,1 0-47 16,-1-3 6-16,-12-1-209 16,-1 1-139-16</inkml:trace>
  <inkml:trace contextRef="#ctx0" brushRef="#br0" timeOffset="13421">7901 8902 1727 0,'-51'46'376'0,"7"-10"22"15,0-4-58-15,-6-4-76 0,0 0-38 16,-13-7-80-16,-12 0-80 16,-7-6-22-16,0-1-35 0,0-4-104 15,1-3-93-15,5-3-99 16,1-8-136-16,18 4-104 15,1-10-136-15,18-4 29 0</inkml:trace>
  <inkml:trace contextRef="#ctx0" brushRef="#br0" timeOffset="13565">7165 8800 1869 0,'51'-11'155'16,"11"4"-4"-16,1-3-48 0,6-4-75 15,1-1-25-15,11-2-10 16,1-4-316-16,-13-1-366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8:06.6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3969 879 837 0,'0'0'345'0,"0"0"32"16,0 0-2-16,0 0-56 0,0 0-54 15,0 0-23-15,0 0-39 16,0 0-56-16,0 0-81 0,0 0-41 15,0 0-12-15,0 0-5 16,0 0-5-16,-32-35-19 0,13 3-31 16,7 1-4-16,12-8-14 15,0 0-24-15,12 0 28 16,1 0 25-16,12 4 6 0,-25 35 13 16,31-36-5-16,-31 36 34 15,38-17-15-15,-38 17 6 0,50 14 4 16,-18 11-12-16,6 10-10 15,-7 7 18-15,7 4-3 0,-7 0 6 16,-6-3-2-16,0-5-8 16,1-6-1-16,-26-32 1 0,12 39 4 15,-12-39 20-15,0 0-20 16,0 0-6-16,-50 25-7 16,-7-22 10-16,-6-6 10 0,-6-8-13 15,0-3 6-15,-6-7 5 16,12 0-1-16,0-8-35 0,13-2-9 15,-1-8-1-15,20 3 32 16,0 5-10-16,31 31-7 0,-19-32 15 16,19 32 11-16,0 0 0 15,0 0 3-15,0 0 26 0,0 0 21 16,-13 42-15-16,1 4 8 16,5 4 6-16,1 3-6 0,-7 0-15 15,1 0-1 1,-1 3-12-16,-6-6-2 0,-12-8-31 15,0-3-49-15,-13-7-85 16,0-4-191-16,0-10-265 0,6-4-77 16</inkml:trace>
  <inkml:trace contextRef="#ctx0" brushRef="#br0" timeOffset="185">3654 1268 2328 0,'0'0'347'0,"0"0"-65"15,0 0-120-15,0 0-94 16,0 0-49-16,0 0-100 0,0 0-163 16,0 0-278-16,0 0-352 15</inkml:trace>
  <inkml:trace contextRef="#ctx0" brushRef="#br0" timeOffset="417">2988 14 2277 0,'-13'-32'240'0,"13"32"-64"15,0 0-25-15,0 0-18 16,0 0-40-16,13 56-35 0,6 12-40 16,0 6-41-16,0 4-102 15,-7 3-99-15,7-3-116 0,-13-4-204 16,-6-4-112-16</inkml:trace>
  <inkml:trace contextRef="#ctx0" brushRef="#br0" timeOffset="1096">2831 614 1583 0,'0'0'170'0,"0"0"51"15,0 0-42-15,0 0-52 16,0 0-46-16,0 32-35 0,0-3-7 15,0 2-15-15,0-31-11 16,-19 32-16-16,0-4 9 0,-12-6-6 16,-7-8-35-16,0-11-30 15,1 1-20-15,-1-8-3 16,38 4 27-16,-44-17 13 0,44 17 12 16,0 0 6-16,-32-46 14 15,20 10-12-15,12 36-5 0,0 0 33 16,19-31 26-16,-19 31 7 15,0 0 19-15,31-11-14 0,-31 11 12 16,0 0-22-16,0 0-6 16,19 32 7-16,-13-4 4 15,-6-28-19-15,-12 35-14 0,12-35-3 16,-32 29-13-16,-5-12-12 16,37-17-31-16,-44 11-13 0,6-8-30 15,38-3-54-15,0 0 23 16,-44-21-15-16,44 21 0 0,-13-46 35 15,13 4 12-15,0 3 59 16,13 4 10-16,-13 35 63 0,6-36-10 16,-6 36 2-16,0 0 54 15,0 0 146-15,0 0-22 0,0 0-30 16,-31 36 26-16,-7 3-33 16,7-4-4-16,-7 0-27 0,0-3-29 15,0-4-13-15,1-3 0 16,-1-4 0-16,0-10-15 15,1-8-39-15,5-3 4 16,1-10 13-16,31 10-11 0,-38-25-29 16,7-3-3-16,5-8 0 15,8-2-2-15,5-15-2 0,7-11-11 16,-7-7 6-16,7-10-2 16,6-7-11-16,6 3-3 0,0 11-43 15,7 13-46-15,-7 16-122 16,-6 45-231-16,0 0-218 0,0 0 9 15</inkml:trace>
  <inkml:trace contextRef="#ctx0" brushRef="#br0" timeOffset="2545">1523 696 743 0,'0'0'179'0,"0"0"19"0,0 0-5 16,0 0-76-16,0 0-36 16,0 0 66-16,0 0 5 0,0 0-37 15,32 14 5-15,-32-14-14 16,0 0-21-16,0 0-7 0,0 0 8 16,0 0-21-16,25 32 8 15,-25-32 19-15,13 35-15 0,-13-35-8 16,0 35-2-16,-7-3-1 15,-5 0-16-15,-1 0-7 16,-12 3-19-16,0-3-19 0,25-32-2 16,-44 39-3-16,6-7 5 15,7-11-98-15,31-21-158 0,0 0-226 16,-38 17-198-16,38-17-23 16</inkml:trace>
  <inkml:trace contextRef="#ctx0" brushRef="#br0" timeOffset="2765">1322 420 1418 0,'0'-35'275'0,"0"35"-30"15,0 0-93-15,0 0-68 0,0 0-58 16,0 0-145-16,0 0-230 16,0 0-175-16,0 0-39 0</inkml:trace>
  <inkml:trace contextRef="#ctx0" brushRef="#br0" timeOffset="3184">1197 579 1009 0,'0'0'251'0,"-38"25"19"16,38-25-88-16,0 0-47 0,-44 21-10 15,-6 4-48-15,-1 0-32 16,-5 6 6-16,-7 5-20 15,-6 10-9-15,0 10 24 0,0 4 62 16,-1 7 24-16,14 1-21 16,6-5-33-16,12 1-11 0,6-4 5 15,1-4-6-15,6-3 16 16,0-3 8-16,6-15 0 0,19-35-21 16,-38 32-28-16,0-14-15 15,-6-15-2-15,7-6 42 0,-1-11 18 16,38 14-5-16,-50-36-14 15,12-3-15-15,13-7-22 16,12-7-11-16,1-10 0 16,5-8-22-16,7-7-8 0,13-3-37 15,0 7-30-15,5 3-56 0,1 11-85 16,0 11-133-16,-19 49-173 16,25-46-214-16,-25 46-31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6:02:40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2032 867 0,'0'0'305'16,"0"0"82"-16,0 0-12 15,0 0-62-15,0 0-65 0,0 0-59 16,0 0-79-16,0 0-55 15,0 0-19-15,0 0-30 16,38-28-9-16,-1-7 10 16,1-18 0-16,6-15-10 0,0-16-13 15,13-26 12-15,-13-17 4 16,6-4-9-16,-6 11 2 0,-6 21 18 16,-13 21-14-16,-6 22-16 15,-7 20 19-15,-12 36-18 0,0 0 23 16,-6 32-5-16,-13 21 18 15,0 21-18-15,0 8 6 0,13-1 0 16,0 0-6-16,12-7 0 16,0 1 8-16,7-12-8 15,12-3 5-15,-6-10-2 0,6-8 12 16,-25-42-25-16,44 43 27 16,-44-43-22-16,0 0 13 0,38 24 5 15,-1-27-10-15,1-18-10 16,0-22 7-16,0-20-4 0,-1-26 4 15,7-17-23-15,0-10 20 16,-6 2-12-16,-7 23 27 0,-5 20-29 16,-8 14 17-16,-5 29 0 15,-13 28-18-15,0 0 27 16,-13 57-6-16,1 17-3 16,-1 4 20-16,1 3-20 0,12 4 8 15,0-8-2-15,12 1-2 16,7-4 2-16,13-6-11 0,-1-8 15 15,7-4-201-15,6-10-244 16,-44-46-270-16,50 46-58 0</inkml:trace>
  <inkml:trace contextRef="#ctx0" brushRef="#br0" timeOffset="444">1741 1400 1153 0,'6'-36'239'15,"-6"36"-11"-15,0 0-62 0,-6-35-101 16,6 35-7-16,0 0-53 16,-50 3 34-16,6 19-39 0,-7 13 28 15,1 14-50-15,12 8 49 16,1 0-14-16,18-1 72 0,6 1-20 15,7-4-19-15,19-4 68 16,12-3-54-16,12-11-32 0,14-3-3 16,12-7-29-16,6-11 14 15,0-14-20-15,6-3 30 16,-12-8-29-16,6-10 9 0,-12-15-5 16,-7-10 17-16,-12-10-25 15,0-18 2-15,-7-11 2 0,-12-7 4 16,0 14 5-16,-13 18 0 15,0 14-7-15,-6 46-4 0,0 0 19 16,0 0 2-16,-37 50-28 16,5 17 29-16,7 4 0 0,6 3 5 15,13 3-19 1,12 1 21-16,7-4-25 0,12-6-28 0,6-8-233 16,7-11-233-1,6-10-154-15</inkml:trace>
  <inkml:trace contextRef="#ctx0" brushRef="#br0" timeOffset="712">3086 230 819 0,'0'0'13'0,"0"0"151"0,0 0 113 15,-44 35-51-15,0 25 27 16,6 32-49-16,7 25-19 0,6 21-74 16,6 14-53-16,6 3 25 15,7 1-15-15,6-8-14 0,6-7-40 16,1-13-9-16,12-12 13 16,6-17-9-16,-6-11-35 0,6-17-209 15,-6-14-203-15,-19-57-18 16,0 0-37-16</inkml:trace>
  <inkml:trace contextRef="#ctx0" brushRef="#br0" timeOffset="940">2602 1117 1130 0,'0'0'353'0,"0"0"-77"15,0-28-24-15,25 6-107 16,32 8-49-16,25 0-62 0,18-4-5 16,20 4-16-16,18-3-13 15,0-1 0-15,7 7 7 0,-1-6 10 16,-6-1-36-16,-12-3-251 16,-13-7-215-16,-18-8-108 15</inkml:trace>
  <inkml:trace contextRef="#ctx0" brushRef="#br0" timeOffset="1408">3639 39 852 0,'0'0'179'0,"-31"-35"40"0,31 35-80 16,0 0-64-16,0 0-49 16,0 0-22-16,0 0 21 0,-25 70 120 15,12 33-46-15,-6 28-16 16,0 21 73-16,0 24-16 0,-6 8-54 16,-6 3-32-16,6-14-27 15,0-10-1-15,0-11 113 0,6-18-56 16,0-21-47-16,6-17-20 15,1-18 7-15,5-18-23 0,7-18-11 16,0-42 27-16,0 0 78 16,0 0 30-16,0 0-71 15,0 0-34-15,38-18-10 0,0-31 3 16,18-22-8-16,1-21-9 16,12 0-13-16,0 4 3 0,-6 17 15 15,-6 15-7-15,-7 20-9 16,-12 19 11-16,-7 31 18 0,-6 21-2 15,-12 18-17-15,-7 11 0 16,0 7 16-16,7 6 5 0,6 1-15 16,6 0-76-16,6 0-244 15,26-8-342-15,-1-6-196 16</inkml:trace>
  <inkml:trace contextRef="#ctx0" brushRef="#br0" timeOffset="2080">4934 873 516 0,'0'0'162'0,"0"0"74"16,0 0 53-16,0 0 8 16,-13 35-77-16,1 15 20 0,-7 13-115 15,6 15-63-15,-12 7-15 16,6 7-28-16,1 3 1 0,-1-6-13 15,6-1 1-15,1-7-3 16,12-7 7-16,0-10 27 0,6-7-16 16,6-8 16-16,1-14-43 15,-13-35 26-15,0 0-11 16,44 29-3-16,6-19-3 0,-6-24-23 16,13-14 24-16,-1-18-88 15,1-25 19-15,0-17-13 0,-1-15 49 16,1 1 4-16,-13 14 0 15,-7 20 20-15,-11 23-17 0,-26 45 15 16,0 0 8-16,0 0 4 16,-32 70 11-16,1 8-27 0,6 0 60 15,6-1 20-15,6-2 1 16,13-5 5-16,13-6 12 16,6-8-7-16,18-13-61 15,7-8 18-15,13-14-26 0,6-10 5 16,0-14-2-16,6-15 60 15,-6-10-45-15,-1-18-13 0,1-18-11 16,6-24-7-16,1-29-6 16,-1-28-5-16,0-10 0 0,0 3 7 15,-19 24 43-15,-6 22-18 16,-19 29-11-16,-6 20-10 0,-12 25 2 16,-7 32-80-16,-44 4-198 15,6 17-254-15,0 14-200 0</inkml:trace>
  <inkml:trace contextRef="#ctx0" brushRef="#br0" timeOffset="2476">6732 997 1374 0,'-51'14'-3'0,"7"21"6"16,0 18 120-16,13 18 12 0,0 10-41 15,12 7 66-15,12 4-55 16,14 0-35-16,12-7-3 0,6-4-37 16,6-6-9-16,13-15 5 15,0-7-12-15,6-11 8 0,-6-14-7 16,0-17-7-16,-44-11-8 15,57-11 0-15,-7-13-4 0,-18-19 9 16,-7-13-14-16,0-22 2 16,-6-21 11-16,0-25-18 0,-7-17 14 15,-5 0-17 1,-1 13 59-16,-12 22-17 0,-1 29-25 0,-12 31-6 16,-18 24 0-16,-7 33 9 15,-7 14-3-15,1 21-50 16,6 10-237-16,6 4-195 15,7 0-67-15</inkml:trace>
  <inkml:trace contextRef="#ctx0" brushRef="#br0" timeOffset="2828">7561 739 1282 0,'-12'35'17'15,"6"15"200"-15,-7 20 25 0,7 22 14 16,-1 7-89-16,1 11 7 16,6-1-64-16,0-6-55 0,0-4-26 15,-6-8 2-15,0-13-22 16,-1-11 35-16,7-17 18 0,-12-8 3 15,12-42 61-15,0 0 18 16,-13 36 23-16,13-36-21 16,0 0-63-16,0 0-37 0,0 0-16 15,6-61-8-15,13-9-14 16,6-22-8-16,19-18 0 0,7-17-15 16,12-4-61-16,-1 11-86 15,-5 14-195-15,0 11-444 0</inkml:trace>
  <inkml:trace contextRef="#ctx0" brushRef="#br0" timeOffset="3088">8435 0 1583 0,'0'0'16'0,"0"0"207"16,0 0 42-16,6 57-61 0,-12 24 6 16,-6 25-81-16,-7 21-25 15,-6 15 2-15,-1 13-41 0,8 1-36 16,-1-12-15-16,0-6-14 16,0-11 18-16,0-17-29 0,0-11-262 15,7-14-167-15,-1-15-156 16,-6-9-54-16</inkml:trace>
  <inkml:trace contextRef="#ctx0" brushRef="#br0" timeOffset="3420">9158 407 1018 0,'0'0'67'0,"-31"49"98"15,-20 11 33-15,-5 11-34 16,-20 6-69-16,-5 1-54 16,-7 0-10-16,-13 0-3 0,-6-8-17 15,-6-10-15-15,12-10 23 16,13-15-24-16,19-6 5 0,19-12-4 16,50-17 22-16,0 0-22 15,0 0 12-15,19-35-3 0,25 7-25 16,12 10 10-16,1 14 10 15,12 12-11-15,-12 9 39 0,-1 11-19 16,-5 11 7-16,-7 4-3 16,-13 3-27-16,0-4 23 0,-5 4 10 15,-8-7-33-15,1 3 21 0,-6-3-294 16,-13-39-227 0</inkml:trace>
  <inkml:trace contextRef="#ctx0" brushRef="#br0" timeOffset="3900">9372 1011 988 0,'0'0'47'16,"0"0"140"-16,-51-7 25 15,51 7-80-15,0 0-65 0,0 0 80 16,0 0-82-16,0 0-10 16,63-4-33-16,6-6-22 0,-6-5 10 15,6-9-8-15,-6-8-15 16,-6-10-7-16,6-8-47 0,-7-17-12 16,-5-11 29-16,-7-3 33 15,-19-7-23-15,-6 13 12 0,-26 15 28 16,-12 18-31-16,19 42 25 15,-81-11 6-15,-14 25 0 16,-5 22 30-16,-1 10-33 0,7 10 18 16,19 8 5-16,12 6-37 15,19 12 135-15,25 6 84 0,19 8-35 16,25-1 29-16,6 4-48 16,20-4-21-16,12-3-45 0,-7 0-27 15,1-11 1-15,-7-3 19 16,-6-4-23-16,-13-7-28 0,-12-6-6 15,-6-12 1-15,-13-7-19 16,0-42-12-16,-44 53 28 0,0-14-150 16,44-39-229-16,-63 36-266 0,6-15-239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6:02:45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3187 866 722 0,'19'14'182'0,"-19"-14"63"0,19 24 73 16,-13 12 38-16,-6 13-110 15,-19 11-86-15,-6 15-70 16,-12 6-41-16,5 7-29 0,-6 1 14 16,1-8-29-16,-7-3-5 15,12-11 0-15,1-4-8 0,-1-10-294 16,1-10-306-16,-7-15-131 16</inkml:trace>
  <inkml:trace contextRef="#ctx0" brushRef="#br0" timeOffset="265">2779 0 785 0,'0'0'27'0,"0"0"163"15,0 0 75-15,-32 56 20 0,20 11-92 16,12 25 45-16,0 11-125 16,12 10-61-16,-5 3-22 0,18 5-5 15,-13-5-18-15,1-3 0 16,-1-7 6-16,-5-14-320 16,-7-14-205-16,-19-11-110 0</inkml:trace>
  <inkml:trace contextRef="#ctx0" brushRef="#br0" timeOffset="1180">2427 707 618 0,'0'0'142'0,"0"0"37"15,25 45 14-15,0 5-32 0,6 6-23 16,1 5-30-16,-1-1-67 16,1 0-29-16,-1-4 7 0,-12-10-12 15,-6-10-21-15,-7-8 36 16,-6-28-22-16,-38 25 0 0,-18-15 13 16,-1-13 5-16,-6-12-9 15,0-9-23-15,7-5-87 0,12-13-6 16,19-7-8-16,18-15 15 15,14-7 39-15,11-3 23 0,14 3 34 16,6 11 28-16,6 11-32 16,-13 6-12-16,-31 43 7 0,31-31 17 15,-31 31-10-15,0 0 76 16,0 0-6-16,-37 17-39 16,-7 15 90-16,-13 7-60 0,1 10 6 15,-7 1-44-15,19 6 22 16,0-3-35-16,12 0 96 0,13 1-34 15,13-1-14-15,12-8-45 16,13-2-4-16,13-8 18 0,12-3-30 16,12 0 32-16,1-7-19 15,-1-11-11-15,-12-4 34 0,-12-3-36 16,-32-7 28-16,0 0-28 16,0 0-9-16,-13-31 25 15,-24-1-12-15,-20 3 15 0,-12-2-19 16,0-5 9-16,-13 5 18 15,7-8-36-15,-1-4 14 0,7-3 30 16,0 4-26-16,19-4 11 16,6 7-19-16,6 4 23 0,38 35-35 15,-38-36 8-15,38 36 17 16,0 0-23-16,0 0 5 0,0 0 2 16,-38 7 11-16,38-7 6 15,-44 46 17-15,0 0-19 0,13 4-4 16,-7-4 4-16,1 3-17 15,11 1 8-15,1-1 12 16,6-3-11-16,7 4 9 0,12-4 10 16,0-1 16-16,19-6-36 15,0 0 5-15,-19-39 7 0,25 36-5 16,-25-36 2-16,0 0 18 16,0 0 99-16,0 0-55 0,0 0-37 15,0 0-8-15,0 0-10 16,0 0-17-16,-19-39 11 0,0 0 4 15,0-7 2-15,0-4-16 16,7 1 17-16,-1-4 29 0,1-7-41 16,5 3 6-16,1-3 11 15,-7 4-13-15,7-4-11 16,0 0 22-16,-7-4-10 0,7-7-8 16,0 1 5-16,-7-5-16 15,13 8 5-15,-12 4 6 0,-1 10 6 16,7 7-72-16,-13 7-332 15,19 39-186-15</inkml:trace>
  <inkml:trace contextRef="#ctx0" brushRef="#br0" timeOffset="1386">1471 275 1358 0,'0'0'187'15,"0"0"51"-15,0 0-108 0,0 0-65 16,0 0-18-16,0 0-362 16,38 22-257-16</inkml:trace>
  <inkml:trace contextRef="#ctx0" brushRef="#br0" timeOffset="1837">912 791 1003 0,'0'0'117'0,"0"0"71"0,-38 14-67 16,38-14-73-16,-56 18-10 16,12-4-25-16,6 7-3 15,-6 4 25-15,0 3-35 0,6 4-3 16,0 4 24-16,7 3-16 16,12 3 6-16,13 7-5 0,6 1 18 15,6 3-24-15,13 0 12 16,0 3 8-16,6 5-12 0,-6-8 97 15,-13-4 6-15,0-3 3 16,-12-11-3-16,-13-3-47 0,-12-7-6 16,-26-8-23-16,-12-6-24 15,0-7 13-15,-6-4 114 0,5-11-68 16,1-3-23-16,19-7 24 16,6-11-11-16,13-11-29 15,12-6-12-15,12-18-15 0,20-11 13 16,12-3-29-16,19-4 19 15,6 0-15-15,7 4 3 0,0 10-69 16,5 4-263-16,-11 11-281 16,-1-1-213-16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6:02:47.5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7027 701 1203 0,'0'0'180'0,"31"42"18"15,-12 1 16-15,6 10-82 16,0 3-75-16,13 8-7 15,-6 0-11-15,12-1-31 0,-7 1 3 16,1-4-3-16,-7-4-24 0,-5-6-345 16,-8-11-152-16,-18-39-73 15</inkml:trace>
  <inkml:trace contextRef="#ctx0" brushRef="#br0" timeOffset="224">7787 72 1080 0,'-62'-11'111'0,"-8"1"130"0,-5-1 12 15,-7 1-76-15,-6-1-80 16,0 0-51-16,7 4-51 0,-7 4 7 15,0 13-60-15,0 8-288 16,0 17-128-16</inkml:trace>
  <inkml:trace contextRef="#ctx0" brushRef="#br0" timeOffset="705">6336 959 1006 0,'0'0'8'0,"18"46"157"0,-5-7 12 16,-13-39-19-16,0 49 4 16,-6-10-81-16,-7-4-30 0,13-35-7 15,-31 46-27-15,6-10 6 16,25-36-27-16,-51 28 11 0,14-14-1 15,37-14 0-15,-44-3 119 16,44 3-73-16,-38-36-28 0,13-3-6 16,6-10 10-16,13-8-20 15,-1-17-25-15,7-18 9 0,0-10 8 16,7-8 0-16,-7 4-4 16,0 14-15-16,6 15 2 15,-6 24 13-15,-6 14-9 0,6 39 13 16,0 0-3-16,0 0-9 15,0 0 9-15,-38 70 8 0,13 5-14 16,12 2 24-16,7 5-21 16,6 2 35-16,0-2-23 0,6-5-1 15,7 1-9-15,-7-11-2 16,-6-7 6-16,0-3-3 0,-6-11 17 16,-13-7 11-16,19-39-4 15,-57 39-30-15,7-22-136 0,6-10-109 16,6-10-120-16,38 3-70 15</inkml:trace>
  <inkml:trace contextRef="#ctx0" brushRef="#br0" timeOffset="897">6273 485 1261 0,'37'-31'304'15,"-37"31"-20"-15,0 0-50 16,0 0-127-16,0 0-58 16,0 0-34-16,0 0-18 15,0 0 26-15,0 0-324 0,0 0-202 16,0 0-86-16</inkml:trace>
  <inkml:trace contextRef="#ctx0" brushRef="#br0" timeOffset="1136">5877 454 1226 0,'-32'-39'359'15,"32"39"-61"-15,0 0-138 0,0 0-61 16,0 0-38-16,0 0 31 15,0 56-47-15,19 15-20 0,0 10-8 16,0 4 2-16,0 3 2 16,0 4-4-16,-13-3-173 0,0-12-156 15,-6-6-174-15,-12-11-76 16</inkml:trace>
  <inkml:trace contextRef="#ctx0" brushRef="#br0" timeOffset="1711">5575 803 895 0,'0'0'58'0,"6"39"45"0,1 0 43 15,-7-3-40-15,0-1-28 16,0-35-55-16,-7 46-16 0,-5-11 8 15,12-35-22-15,-44 39 25 16,6-18 14-16,-6-7-32 0,6-14-12 16,1-7-3-16,37 7-16 15,-51-35-45-15,20-4-6 16,6-3 40-16,6-4 1 0,13 0 44 16,6 7-18-16,0 4-13 15,0 35 1-15,0 0 24 0,0 0-4 16,0 0 21-16,0 0 7 15,0 0-2-15,31 56-13 0,-18 1-6 16,5 3 34-16,-5 0-28 16,-7 3 67-16,1 1-21 0,-7-4-25 15,-13 7 115-15,-6 4-51 16,-12 0 64-16,-20-1 29 0,-18 1-56 16,-12-4-19-16,-14-10 54 15,1-11-37-15,-7-11-18 16,1-14-28-16,6-7-22 0,-1-14-18 15,7-10 53-15,7-12-14 16,5-13 5-16,1-7-36 0,18-18-32 16,13-11-8-16,6-17-12 15,13-4 15-15,6-7 0 0,19 0-16 16,7 0-3-16,12 0 0 16,12 7-6-16,13 14 8 0,0 8-67 15,6 17-103-15,1 17-73 16,5 15-98-16,13 21-126 0,7 18-61 15,-1 21-4-15</inkml:trace>
  <inkml:trace contextRef="#ctx0" brushRef="#br0" timeOffset="1860">5286 2150 1633 0,'75'10'213'15,"7"-6"-48"-15,0-8-97 0,-1-10-47 16,7-7-101-16,-6-4-368 16</inkml:trace>
  <inkml:trace contextRef="#ctx0" brushRef="#br0" timeOffset="2065">4726 1167 2485 0,'0'0'91'0,"0"0"-19"0,0 0-21 16,0 0-25-16,0 0-16 15,13 32-6-15,-13-32-378 16,0 0-420-16</inkml:trace>
  <inkml:trace contextRef="#ctx0" brushRef="#br0" timeOffset="3108">3639 1379 593 0,'0'0'162'0,"-13"36"50"15,13-36 11-15,0 0 40 16,0 0-64-16,0 0-16 0,0 0-105 15,0 0-25-15,-37 28-44 16,-7-17 19-16,0-8-33 16,6-3 33-16,0-7-34 0,7 0 6 15,-1-7 0-15,32 14-4 16,-31-28-17-16,31 28 5 0,-13-39-9 16,13 39-13-16,13-39 29 15,-13 39-22-15,0 0 42 0,38-35-20 16,-38 35 13-16,37-7-4 15,-37 7 19-15,32 7-38 16,-32-7 35-16,0 0-23 0,0 0-8 16,31 35 15-16,-31-35 9 0,0 0-12 15,0 0-9-15,0 0 28 16,0 0-20-16,19 35 4 16,-19-35-6-16,0 0 34 0,0 0-35 15,0 0 27-15,0 0-32 16,0 0 9-16,0 0 8 0,0 0-10 15,0 0 5-15,0 0 18 16,0 0-18-16,0 0 0 0,0 0-4 16,0 0 4-16,0 0-4 15,0 0-27-15,0 0-16 16,0 0-92-16,0 0-40 0,0 0-11 16,0 0 8-16,0 0 45 15,0 0 32-15,0 0 36 16,0 0 48-16,0 0 2 0,0 0 4 15,0 0 10-15,0 0-3 16,0 0-31-16,0 0-96 0,0 0-110 16</inkml:trace>
  <inkml:trace contextRef="#ctx0" brushRef="#br0" timeOffset="4168">3262 1185 589 0,'0'0'26'15,"0"0"29"-15,19 32-3 16,-19-32 11-16,0 0 26 0,44 25-21 15,-7-4-23-15,-37-21-38 16,44 25-7-16,-44-25 29 0,44 31 38 16,-44-31-29-16,44 36 14 15,-44-36-42-15,38 42-6 16,-6-3 7-16,-32-39-3 0,37 46 3 16,-5-11 17-16,-32-35-11 15,31 39-28-15,-31-39 28 0,0 0-7 16,0 0-22-16,25 36 6 15,-25-36 17-15,0 0 26 16,0 0 14-16,0 0-28 0,0 0 34 16,0 0-51-16,0 0-27 15,0 0 47-15,0 0-26 0,-37-22 0 16,37 22-24-16,-44-42 13 16,0 7 18-16,6-4-2 15,6 3-5-15,-5 5-3 0,37 31-9 16,-51-43 40-16,14 15-72 15,37 28 32-15,-44-28 41 0,44 28-29 16,-38-22-5-16,38 22 11 16,0 0 9-16,0 0-36 0,0 0 43 15,-38-21-18-15,38 21-12 16,0 0-9-16,0 0 31 0,0 0-37 16,0 0 33-16,0 0 13 15,0 0-65-15,0 0 42 0,0 0 13 16,-44-21-52-1,44 21 75-15,-44-7-51 0,44 7 25 16,-37 11-10-16,37-11-6 16,0 0 20-16,-38 49-33 0,19-14 12 15,19-35-3-15,6 50 59 16,13-15-67-16,-19-35 32 0,50 39 4 16,7-14-42-16,6-11 16 15,-7-3 10-15,1-8 39 0,-13-3-60 16,-6 4 10-16,-38-4 11 15,37 0 10-15,-37 0-15 0,0 0 62 16,0 0-5-16,0 0 18 16,0 0-24-16,0 0 5 15,0 0-46-15,0 0-23 0,0 0 16 16,0 0-9-16,0 0 25 16,-37 10-30-16,-7 8 46 0,6 7-54 15,0 6 22-15,38-31-5 16,-44 50 47-16,19-11-57 0,6 0 40 15,19-39-25-15,-6 46-6 16,6-15 20-16,0-31-25 0,0 0 25 16,25 39-17-16,-25-39 29 15,0 0-32-15,0 0-12 0,0 0 18 16,0 0 25 0,38-7-40-16,-38 7-4 0,19-32-6 15,-19 32-18-15,0-46 40 16,0 46-9-16,-25-31 12 0,25 31-13 15,-51-4 46-15,1 22-49 16,-13 14 39-16,-6 10 64 0,0 7-63 16,-7 4 18-16,1-3-31 15,6 3 31-15,0-4-42 0,6-3 10 16,0-3-22-16,6-11-78 16,7-8-291-16,6-10-131 0</inkml:trace>
  <inkml:trace contextRef="#ctx0" brushRef="#br0" timeOffset="4392">2539 598 1780 0,'6'-35'40'16,"-6"35"-31"-16,0 0 9 0,0 0 194 15,0 35-66-15,7 18 9 16,-7 18-90-16,-7 10 5 0,14 8-51 16,-1 6 10-16,0 4-33 15,-6 0-115-15,0-7-248 16,0-11-256-16</inkml:trace>
  <inkml:trace contextRef="#ctx0" brushRef="#br0" timeOffset="4711">2093 1273 1049 0,'-7'39'25'15,"20"4"-19"-15,6-4-35 16,6 3 29-16,-6-3 5 0,-7 0-12 15,-12-4 22-15,0-35-15 16,-12 46 36-16,12-46-55 0,0 0 14 16,-57 42 14-16,57-42 117 15,-50 11 17-15,50-11-9 16,-44-28-31-16,19-15-41 0,19-17-29 16,12 0 33-16,0-3 16 15,13-5-82-15,6 15 4 0,0 8 25 16,0 6-25-16,-25 39-279 15,44-36-145-15,-6 15-158 16</inkml:trace>
  <inkml:trace contextRef="#ctx0" brushRef="#br0" timeOffset="5136">1602 1266 613 0,'0'0'136'0,"-12"43"32"0,6-8-30 16,6-35-18-16,-7 46 33 16,1-11 36-16,6-35-11 0,-31 43-5 15,31-43-39-15,-44 39 25 16,44-39 14-16,-38 17-2 0,6-10-9 16,32-7-56-1,0 0-38-15,-31-42-26 0,12-4-4 16,0-7-15-16,7-11-3 15,5-10-18-15,1-18-13 0,0-10 7 16,-7-1-2-16,7-3 9 16,0 11-1-16,6 17-129 0,0 15-223 15,-7 20-320-15,7 43-89 16</inkml:trace>
  <inkml:trace contextRef="#ctx0" brushRef="#br0" timeOffset="5313">1420 1945 2334 0,'0'0'246'16,"0"0"-40"-16,0 0-103 16,0 0-53-16,0 0-39 0,13 35-94 15,-13-35-223-15,0 0-418 16</inkml:trace>
  <inkml:trace contextRef="#ctx0" brushRef="#br0" timeOffset="7676">8070 3443 1020 0,'0'0'279'16,"0"0"125"-16,13 39-101 16,-13-39-98-16,0 0-93 15,-44 4-60-15,44-4-39 0,-44-7-1 16,44 7 19-16,-44-18-31 16,44 18-3-16,0 0 23 15,-25-46-28-15,12 11-2 0,13 35 2 16,19-43 11-16,-19 43-9 15,0 0-1-15,38-32 0 0,-38 32 9 16,44 0-2-16,-44 0-6 16,31 32 10-16,-6 4-1 0,-12 6 8 15,-7 4-23-15,-6 3 15 16,-12 4 0-16,-20 0 14 0,-6-3-166 16,-18-1-150-16,-7-6-188 15,-6-11-95-15</inkml:trace>
  <inkml:trace contextRef="#ctx0" brushRef="#br0" timeOffset="8075">7134 2941 1284 0,'38'43'44'16,"-13"3"95"-16,-7 3-50 16,-11 1 84-16,-1 3-64 15,-12-4-37-15,-1 1-26 0,-5-4-42 16,-1-4 4-16,13-42 0 16,-37 42 12-16,37-42-30 15,-44 29 6-15,0-19 4 0,44-10 22 16,-44-10-26-16,44 10-7 15,-38-46-10-15,19-4-15 0,0 8 7 16,13 3 29-16,0 4 0 16,6 35 6-16,0 0 11 0,0 0-36 15,0 0 6-15,0 0 82 16,-38 24 16-16,-6 19-57 0,6 10-31 16,-12 7 29-16,0 0-17 15,-1 0-4-15,1-3 18 16,0-8-23-16,50-49-472 0,-50 50-93 15</inkml:trace>
  <inkml:trace contextRef="#ctx0" brushRef="#br0" timeOffset="8305">7970 2199 1788 0,'0'0'10'15,"0"50"-13"-15,-19-4 38 0,-25 7 20 16,-13 7-45-16,-12 7 22 16,-13 4-32-16,-18 6 10 0,-7 1-167 15,-19-4-391-15</inkml:trace>
  <inkml:trace contextRef="#ctx0" brushRef="#br0" timeOffset="9008">6072 2952 958 0,'50'21'197'16,"-6"8"-30"-16,6 2-71 0,-50-31-53 16,50 53 44-16,-12-3-76 15,-6-8 2-15,-32-42 16 0,12 53-8 16,-12-7-25-16,0-46-13 16,0 0 28-16,-63 46 0 15,7-21-8-15,12-18 28 0,44-7-12 16,-57-18-27-16,57 18-40 15,-38-49 30-15,20-8-75 0,18-3 5 16,12-3 51-16,7-5 29 16,0 8-34-16,0 4 26 0,0 10 63 15,-19 46-10-15,12-46-37 16,-12 46 40-16,0 0-77 0,0 0 69 16,0 0-65-16,0 0 22 15,0 0 1-15,0 0 15 16,0 0 8-16,-56 28 24 0,-1 4-47 15,-6 10 57-15,0 1-57 16,7 10 16-16,5-4 6 16,7 1-12-16,13-4 28 0,12 0-48 15,13-7 52-15,6-39-17 16,25 49-20-16,-25-49 12 0,57 42-25 16,-1-17 46-16,1-11-38 15,-1-3 1-15,1-11 31 0,-13 3-10 16,-44-3-23-16,44 4 112 15,-44-4 61-15,0 0-16 0,0 0-48 16,0 0-53-16,0 0-13 16,-44 14-13-16,-6-3 72 0,-13-1-3 15,-6-6-25 1,6-4 24-16,6-7 25 0,1-4-8 16,5-3-28-16,1-11-46 15,12-10-19-15,1-11 3 0,5-11-14 16,7-10 0-16,12-7-14 15,1-11 10-15,-1-3 9 0,13-4-14 16,0-3-55-16,13 10-55 16,-7 7-99-16,-6 14-130 0,6 19-188 15,-6 45-56-15</inkml:trace>
  <inkml:trace contextRef="#ctx0" brushRef="#br0" timeOffset="9452">5009 3168 1548 0,'0'0'153'0,"38"3"48"16,-38-3 12-16,0 0-79 15,0 0-63-15,0 0-25 16,0 0-43-16,0 0 6 0,-25 46 15 16,-13 4-7-16,-12 6-26 15,6 4 6-15,-6 7-1 0,6 8 14 16,-7 2-10-16,7 1 6 16,7-4-6-16,-1 0 18 0,6-6-27 15,1-8 14-15,6-14 21 16,25-46 91-16,-50 49 13 0,6-17-66 15,44-32-18-15,-57 14 43 16,7-17-13-16,6-8-10 0,44 11-2 16,-51-46 14-1,14-7-44-15,12-4-21 0,18-20-5 16,7-15 1-16,7-7 1 16,18 7-19-16,6 0-4 0,19 14 0 15,7 8-78-15,6 10-144 16,12 17-261-16,1 8-242 0,5 10-89 15</inkml:trace>
  <inkml:trace contextRef="#ctx0" brushRef="#br0" timeOffset="6275">11716 3401 1386 0,'-19'-25'245'0,"19"25"-56"15,0 0-89-15,0 0-43 0,0 0-42 16,-25-3 8-16,25 3-9 15,-19 24-1-15,19-24-2 0,-6 46-17 16,12-10 3-16,7-1 11 16,-1-7-26-16,-12-28 35 0,0 0-5 15,32 29-55-15,-32-29-2 16,37 3 7-16,-37-3-29 16,19-18 9-16,-19 18 11 0,25-46 27 15,-18 8-11-15,-7 2 25 16,-7 1-18-16,-5 7 18 0,12 28 22 15,-50-25 6-15,-7 11-35 16,-12 10 32-16,-7 4-4 0,1 7 14 16,-7 4-22-16,13-1 9 15,-6 1 11-15,6-4-43 0,12-3 23 16,0-4 13-16,13-4-24 16,7-3 4-16,37 7 13 15,-38-18 19-15,38 18-36 16,0 0-1-16,0 0 20 0,-31-38-33 15,31 38 5-15,0 0 13 16,0 0-6-16,0 0 15 0,0 0-19 16,0 0 16-16,0 0-4 15,0 0 99-15,0 0 27 0,-44 14-5 16,6-7-41-16,38-7 18 16,-50 7-11-16,6-7 33 0,6-7 10 15,38 7-48-15,-38-21-1 16,38 21-20-16,-38-46-38 0,13 7-13 15,6-4 0-15,7-10-6 16,6-3-18-16,6-11 14 16,0-4-7-16,0 0-5 0,6-6-49 15,-6 2-162-15,0 12-131 16,6 10-185-16,-6 7-114 0</inkml:trace>
  <inkml:trace contextRef="#ctx0" brushRef="#br0" timeOffset="6488">10911 2496 1173 0,'44'-28'341'0,"-12"7"44"0,-32 21-35 16,25-25-116-16,-25 25-80 15,38-21-83-15,-7 14-48 0,1 14 0 16,-7 3-23-16,-25-10 2 15,37 50-2-15,-30-4-178 0,-7 10-154 16,-19 4-162-16,-19 0-63 16,-12 1-7-16</inkml:trace>
  <inkml:trace contextRef="#ctx0" brushRef="#br0" timeOffset="7240">9969 2662 921 0,'0'0'128'0,"0"0"-53"15,0 0 2-15,0 0 89 0,44-24-71 16,-44 24 90-16,37 38-76 16,-5 12-76-16,-13 14 9 0,-7-1-5 15,7 8-43-15,-13 3 14 16,-6-7 24-16,0-3-39 15,-12-11 18-15,-7-4 0 0,-6-10 0 16,-19-7 2-16,-7-11-13 16,-11-10-3-16,-1-1 15 15,-6-13 3-15,12-8-47 0,7 1 36 16,-1-8 9-16,14 0 0 16,37 18 60-16,0 0-20 0,-38-21-30 15,38 21-23-15,0 0 0 16,0 0 18-16,0 0-28 0,57 53 7 15,-20 4 8-15,7-1-5 16,-12 11 20-16,-7-3-20 16,-6-4 0-16,-7 0 20 0,-12-7-41 15,-6-11 34-15,-19-6-13 16,-19-8 15-16,-19-10 0 0,-6-11-21 16,-7-11 39-16,1-6-29 15,6-12-2-15,12-13 19 0,13-11-34 16,7-14 13-16,18-18 0 15,12-6-17-15,14-1 7 0,18-4 17 16,13 15-45-16,6 4 30 16,6 17-1-16,0 10 12 0,0 15-23 15,1 10 20-15,-14 15 3 16,1 10-10-16,-38-7-11 16,38 35 22-16,-26 0 18 0,1 1-29 15,-13-1 0-15,-13 4 24 16,13-39-21-16,-37 46-5 0,-7-14 29 15,-7-15-5-15,-5-6-30 16,-7-8 26-16,0-10 13 0,7-7-24 16,5-7 129-16,7-11-16 15,0-7-67-15,7-7 18 0,5-10-12 16,7-4-21-16,0-7 2 16,6-4-27-16,6 7 60 0,1-3-7 15,6 0-48 1,-1 14 0-16,1-3-2 0,0 3-9 0,-7 7 6 15,7 3-16-15,-7 8-128 16,13 35-185-16,-12-35-250 16,12 35-153-16</inkml:trace>
  <inkml:trace contextRef="#ctx0" brushRef="#br0" timeOffset="10719">3350 3125 650 0,'0'0'184'0,"0"0"19"16,0 0 38-16,0 0-40 0,0 0-33 15,-57-14-61 1,7 7-30-16,-7 11-39 0,-12 10 24 16,6 7-57-16,1 14 71 15,-1 8-16-15,6-1-5 0,19 8-39 16,7-1 15-16,18 4-31 15,13-4 17-15,13-3-12 0,12-7-24 16,-25-39 32-16,44 50-3 16,0-15-24-16,-6-14 22 15,-38-21-8-15,0 0-7 0,38 25 16 16,-38-25-9-16,0 0 0 16,0 0 7-16,0 0 21 0,-44 7-2 15,-13-10 58-15,7-1 24 16,-7-7-51-16,7 1 25 15,6-8-2-15,0-7-12 16,6 4-24-16,0-11-32 0,7 1-2 16,0-8 2-16,-1-4 5 15,7-6-13-15,0-1-4 0,6-6 0 16,0-4-17-16,0-7 12 16,7-1 9-16,-1 1-8 0,1 4 14 15,-1 10-10-15,7 14-8 16,6 39-1-16,-13-35-184 0,13 35-84 15,0 0-218 1,0 0-176-16</inkml:trace>
  <inkml:trace contextRef="#ctx0" brushRef="#br0" timeOffset="11332">1879 2768 1033 0,'0'0'240'0,"0"0"-115"0,0 0-32 16,0 0-67-16,0 0-3 16,0 0 4-16,-44 32 6 0,19 21-33 15,19 14 0-15,12 11-7 16,0 0 40-16,13 0 1 0,0-4-25 15,0 0-24-15,6-7 4 16,-6-10 11-16,-7-8 20 16,-12-49-16-16,7 50 13 0,-7-50 0 15,-19 46 73-15,19-46-30 16,-57 28-1-16,-6-18-34 0,0-10-31 16,7-10-12-16,-7-8 15 15,6-3 36-15,7 0-24 16,6 3-22-16,44 18 0 15,-38-21 13-15,38 21 12 0,0 0-25 16,0 0 3-16,0 0 10 16,0 42 15-16,7 1-6 0,5 3-9 15,13 3 0-15,1 4-14 16,-8-3 32-16,-5-5 7 0,-13-45-25 16,13 57-4-16,-7-11 92 15,-19-14 19-15,13-32 6 0,-50 39-13 16,-7-15-4-1,-12-9-7-15,0-5 9 0,-13-10 13 16,1-10 5-16,-1-5-13 16,0-6 4-16,7-14-21 0,6-15-25 15,18-6-15-15,14-15 25 16,24-7-37-16,7 1-7 0,18-5-10 16,20 12-5-16,12 3-8 15,6 6-7-15,13 12-61 0,0 7-85 16,0 10-175-16,-7 14-273 15,-12 8-199-15</inkml:trace>
  <inkml:trace contextRef="#ctx0" brushRef="#br0" timeOffset="11724">0 4203 1951 0,'0'0'281'0,"44"14"-17"15,25-14-48-15,25-10-60 0,38-1-37 16,31-7-23-16,32 4-17 16,19 0-38-16,19 0-17 0,18 0-15 15,7 0-9-15,-1 3 5 16,1 0-2-16,-13 4-17 0,-25 4 14 16,-37-4-4-16,-39 7 4 15,-37-4 0-15,-32 1 0 0,-18 3-80 16,-26-7-121-16,-31 7-163 15,0 0-116-15,0 0-108 16,0 0 12-16</inkml:trace>
  <inkml:trace contextRef="#ctx0" brushRef="#br0" timeOffset="12092">459 4390 1099 0,'0'0'271'15,"-51"11"50"-15,51-11-19 0,0 0-50 16,0 0-59-16,0 0 3 15,0 0-18-15,57 0-30 0,31-7-30 16,31 0-5-16,19-7 6 16,20 3-7-16,11 1-35 0,20 2-27 15,12 1-13-15,13 0-13 16,6-3-12-16,12 6-9 0,7-3-3 16,-13 0 3-16,-18 0-3 15,-38 7 0-15,-26-4 0 16,-31 1-81-16,-31 3-95 15,-25-4-118-15,-13 1-189 0,-44 3-347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35.8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0 311 376 0,'0'0'94'15,"57"21"12"-15,12-7-27 0,13-7-10 16,6 0-9-16,19 0 1 16,12 4 13-16,13-8 10 15,13 8-30-15,12-4-2 0,0 0-34 16,-6 4-22-16,-13-4 20 16,-6 0-11-16,-6 0 24 0,-19-3-21 15,-1 3-32-15,1-4 28 16,13-3 27-16,-13-7-9 15,6-4-8-15,6 4-11 16,-6-7 2-16,13 0 14 0,12-4-42 16,1-3 23-16,5-4 11 15,-6 1 12-15,1-1-23 0,-7 0 56 16,-7 1-6-16,-11 2 22 16,-14 1-19-16,-12 7 13 0,-6 0-34 15,-19 0-43-15,-13 3 29 16,-50 11-18-16,38-3-12 0,-38 3 22 15,0 0 21 1,0 0-27-16,0 0-4 0,0 0-29 16,0 0 29-16,0 0 3 15,0 0-17-15,0 0 42 0,0 0-57 16,0 0 25-16,0 0-9 16,44-4 7-16,-44 4 30 0,0 0-24 15,0 0-26-15,0 0-56 16,0 0-25-16,0 0-10 0,0 0 27 15,0 0 43-15,0 0-13 16,0 0 50-16,0 0-42 16,0 0-1-16,0 0 13 0,0 0 30 15,-44 4-8-15,44-4 5 16,0 0 13-16,-57-4-10 16,57 4 13-16,-50-14 4 0,50 14-7 15,-50-14-5-15,12-4 11 16,38 18-12-16,-38-18 18 15,38 18-2-15,0 0-4 0,-44-21-19 16,44 21 13-16,-38-21 10 16,38 21-10-16,0 0 20 0,0 0-28 15,0 0 22-15,0 0-29 16,0 0 29-16,-31-28-25 0,31 28-3 16,0 0 7-16,0 0 22 15,0 0 8-15,0 0-32 16,0 0-5-16,0 0 18 15,0 0-4-15,0 0 9 0,0 0-2 16,0 0-7-16,0 0 14 16,0 0 7-16,0 0-2 0,0 0-2 15,0 0 16-15,0 0 3 16,0 0-13-16,0 0 1 0,0 0-7 16,0 0 14-16,0 0 7 15,0 0-23-15,44 32-42 16,-44-32 32-16,63 31-2 0,-7-9 3 15,1-5-10-15,-13-3 8 16,0-7 11-16,-44-7-32 0,50 15 27 16,-50-15-13-16,0 0 45 15,0 0-40-15,0 0 15 16,0 0-23-16,0 0 24 16,0 0-24-16,0 0 28 0,0 0-22 15,44 3-16-15,-44-3 41 16,0 0-44-16,0 0 47 0,0 0-45 15,0 0 4-15,0 0 24 16,0 0-30-16,0 0 19 0,0 0 0 16,0 0 31-1,0 0-9-15,0 46-2 0,0-46 49 0,-12 50-33 16,12-50-10-16,-32 56 9 16,7-10 17-16,25-46-35 15,-38 46-17-15,38-46 9 16,-31 46-2-16,31-46-15 0,0 0 32 15,0 0-19-15,0 0-8 16,0 0-3-16,0 0-26 0,0 0 15 16,0 0-34-16,-31 39-115 15,31-39 11-15,0 0-33 0,0 0-37 16,0 0-15-16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6:03:05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5941 756 2351 0,'0'0'63'0,"0"0"-59"15,38-10 2-15,-38 10-6 16,0 0-8-16,0 0-400 16,0 0-200-16</inkml:trace>
  <inkml:trace contextRef="#ctx0" brushRef="#br0" timeOffset="419">3823 968 2900 0,'38'-39'31'0,"43"4"-20"0,45 3-7 16,31 4-191-16,13 3-331 16,18 4-433-16</inkml:trace>
  <inkml:trace contextRef="#ctx0" brushRef="#br0" timeOffset="-197">5910 2085 1028 0,'0'0'16'16,"0"0"192"-16,0 0 48 0,0 0-93 16,0 0 15-16,0 0-27 15,0 0-27-15,0 0-45 0,0 0-27 16,0 0-41-16,-44 14 3 16,0-14 1-16,44 0-18 15,-57-21-1-15,57 21 8 0,-38-39-19 16,20 0-43-16,11-3-44 15,7 42 28-15,19-53 24 0,0 10 29 16,-19 43 8-16,0 0 2 16,0 0 18-16,0 0 2 15,44-3-12-15,-44 3 11 16,0 0-18-16,31 56 2 0,-12-6-4 16,-19-8 4-16,0 4 8 15,-12 0 4-15,12-46 11 16,-51 53-10-16,-11-14-5 0,-14-11-3 15,-6-6 8-15,-6-15 15 16,7-7-26-16,-1-7 1 16,19-11 26-16,13-7-7 0,50 25-37 15,-50-63 23-15,12 6-7 16,25 8-19-16,13 49 26 0,-19-50 4 16,19 50 0-1,0 0-15-15,0 0-7 0,0 0 15 16,0 0 8-16,0 0 12 15,0 0-17-15,0 0-12 0,0 0 31 16,-25 46-37-16,25-46 8 16,0 0 24-16,0 0-7 15,0 0 65-15,0 0 11 0,0 0-21 16,-44 39-25-16,44-39-5 16,-50 10 2-16,50-10-19 15,-50-7-1-15,50 7-6 0,-38-38-13 16,13-8-13-16,6 0 18 15,13-7-13-15,-1-7-15 16,1-4-5-16,6 4 35 16,-6 3-5-16,6 8-9 0,0 13 8 15,0 36-5-15,6-38-5 16,-6 38 0-16,0 0-1 0,0 0 28 16,0 0-22-16,0 0 19 15,-19 49-15-15,7 4 15 16,-1 14-16-16,7 4-23 0,6 3 32 15,0-7 8-15,0 0-11 16,-6 1 20-16,6-8-33 16,6-11-4-16,-6-49 27 15,-6 50-15-15,6-50 11 0,0 0 4 16,0 0 51-16,0 0-19 16,0 0-19-16,0 0-7 15,-44-7-1-15,44 7 24 0,0 0-15 16,-51-15-4-16,51 15-15 15,-44 11 9-15,0 21 53 16,-12 14-7-16,-7 14-26 0,-13 3-16 16,1 5 16-16,0 2-15 15,5-3-16-15,8-3 8 0,5-7-6 16,7-12-5-16,50-45-128 16,-38 43-300-16,38-43-299 15</inkml:trace>
  <inkml:trace contextRef="#ctx0" brushRef="#br0" timeOffset="207">4854 3092 2407 0,'31'25'180'0,"26"-7"-29"16,24-8-90-16,20-3-27 15,18-7-25-15,13-7-46 16,0-3-287-16,-6-19-410 0</inkml:trace>
  <inkml:trace contextRef="#ctx0" brushRef="#br0" timeOffset="2999">3477 1672 942 0,'44'-32'226'16,"-44"32"-23"-16,0 0-70 0,0 0-84 16,0 0-22-16,0 0-27 15,0 0 15-15,0 0-15 16,-6 49 0-16,-13 11 12 16,-12 0 126-16,-7 8-14 0,-6 2-50 15,-19 4-43-15,-19-6 60 16,-12-5-36-16,-6-3-14 15,-14-10-37-15,1-8 14 0,0-7 0 16,-6-10 0-16,-1-7-23 16,7-11-13-16,0-7 24 0,6-4-13 15,7-10 20-15,5-3-20 16,7-12 13-16,13 1 1 16,12-4 12-16,13-7-19 15,6 1-8-15,12-1 13 0,13-11-12 16,13 1 2-16,0-8 5 15,0-6 0-15,6-1 0 16,0 7 4-16,0 1-4 0,0 10 6 16,-7 7-14-16,7 39-6 15,0-39 9-15,0 39 18 16,0 0 5-16,0-35-11 0,0 35 7 16,0 0-18-16,0 0-1 15,0 0 9-15,0 0-23 0,0 0 16 16,0 0 11-1,0 0 2-15,7 39-30 0,-7 3 1 16,12 8 23-16,1-1-4 16,-1 4 11-16,1-3-11 0,-1 3 17 15,1-4-17-15,0 1 11 16,-1-5-15-16,-12-2 1 16,0-43-1-16,6 49-22 0,-6-49 15 15,-6 50 25-15,6-50 5 16,0 0-3-16,-56 46-23 15,5-22 10-15,7-16 1 0,-6-8 4 16,6-8 1-16,-6-6-13 16,6 0 8-16,6-7 8 15,38 21-2-15,-57-28-24 16,57 28 5-16,0 0 22 0,-44-32-30 16,44 32 5-16,0 0 12 15,0 0-3-15,0 0 3 0,0 0 32 16,0 0-40-16,0 0-2 15,0 0 13-15,0 0-11 16,0 0 12-16,0 0-10 0,0 0-18 16,0 0 15-16,0 0 3 15,0 0 3-15,7 39 0 16,5 7 3-16,1 3 0 0,-1 4 0 16,1 4 18-16,-7 3-18 15,1-7-12-15,-1 3 25 16,-6-3-22-16,-6-3 0 15,-7-4 49-15,-12-4 19 0,-19 1-23 16,-6-4-4-16,-13-4 45 16,-13-3-16-16,-5-4-41 0,-1-10 3 15,-6-4 51-15,6-11-17 16,-6-3-1-16,0-10 9 16,6-8 12-16,7-10-1 0,12-11-4 15,7-7-17-15,5-7-23 16,7-14-25-16,0-4 11 15,19-7-9-15,6 1-18 0,13-1-111 16,25 0-181-16,19 4-267 16,12-7-248-16</inkml:trace>
  <inkml:trace contextRef="#ctx0" brushRef="#br0" timeOffset="3275">1755 1665 1806 0,'57'-39'125'16,"-20"7"26"-16,-37 32-57 15,51-25-26-15,-51 25-12 0,44-3-29 16,-44 3-13-16,37 28 21 15,-37-28-15-15,19 56-26 0,-25 1 0 16,-7-8 10-16,-24 4-4 16,-7 4 10-16,-13-8-74 0,-6-3-246 15,7-3-260-15,-1-11-64 16</inkml:trace>
  <inkml:trace contextRef="#ctx0" brushRef="#br0" timeOffset="3506">2566 0 1369 0,'0'0'42'15,"-6"64"73"-15,-32 13 130 16,-25 8-20-16,-12 14-31 15,-13 7-80-15,-19 11-49 16,-13 3-52-16,1 7 3 0,-1 0-73 16,1-10-341-16,12-7-222 15</inkml:trace>
  <inkml:trace contextRef="#ctx0" brushRef="#br0" timeOffset="3823">448 2124 2020 0,'0'0'145'0,"0"0"37"15,0 0-15-15,0 0-81 16,56 25-53-16,-12-22 0 0,-44-3-23 15,44-3 5-15,-44 3-19 16,0 0 13-16,0 0 30 0,0 0-8 16,0 0-3-16,0 0-32 15,19-46 8-15,-19 46-4 0,0 0-5 16,0 0 14-16,-25-43-18 16,25 43-6-16,0 0-118 15,0 0-140-15,0 0-240 16,0 0-170-16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37.4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34 364 476 0,'-38'-3'102'0,"38"3"-3"0,0 0-23 15,0 0 10-15,0 0-24 16,0 0-11-16,0 0 26 0,0 0 64 15,0 0-9-15,7 42-11 16,12-3-36-16,12 0-73 16,7 3 14-16,12 4-26 0,0 0 10 15,1 4-3-15,-1-8 22 16,0 0-51-16,-12-10 41 0,-38-32-5 16,44 28-19-1,-44-28-2-15,0 0 36 0,0 0-76 16,0 0-22-16,44 11-4 15,-44-11 29-15,0 0 22 0,0 0 19 16,50-35 23-16,-50 35-45 16,44-53-3-16,-19 14 36 15,-25 39 7-15,25-53 13 0,-25 53 21 16,19-46 15-16,-19 46-61 16,0 0 8-16,0 0-7 0,0 0-29 15,0 0 19-15,0 0 14 16,0 0-37-16,0 0 24 15,0 0 12-15,0 0 32 16,0 0-56-16,0 0 68 0,0 0 51 16,0 0-15-16,0 0 20 15,25 35-50-15,-6 4 12 16,0 4-19-16,0 2-14 0,6 5 5 16,0 3-41-16,7 0 33 15,5 7-22-15,1-7-8 0,0 4 16 16,0-4-16-16,6 0 11 15,-7-7-14-15,1-8-4 16,-38-38-2-16,50 50 19 0,-50-50 5 16,51 46-37-16,-51-46 35 15,44 42-16-15,-44-42-23 0,31 43 47 16,-31-43-47 0,0 0 27-16,19 49-4 0,-19-49-17 15,0 0 12-15,0 0 16 16,-13 43-15-16,13-43 11 0,-63 28 5 15,7-18 9-15,-7-3-11 16,6-7-30-16,1-7 26 16,6 0-3-16,-1-7 2 0,1-3-1 15,0-5-4-15,-1-6 11 16,7 0-29-16,13-4 30 0,0 0 16 16,31 32-39-1,-26-49 11-15,20 6-37 0,12 4-46 16,7 4 56-16,12-7-23 15,13-1 20-15,6-3 12 0,0 7 4 16,0 4 21-16,-44 35-7 16,44-35-10-16,-44 35-77 15,0 0-113-15,44-32-110 0,-44 32-75 16,0 0-42-16</inkml:trace>
  <inkml:trace contextRef="#ctx0" brushRef="#br0" timeOffset="640">1078 908 279 0,'0'0'79'0,"0"0"1"15,0 0-9-15,0 0-1 16,0 0-22-16,0 0-8 0,0 0 1 16,0 0 20-16,0 0 24 15,0 0-12-15,44 15-34 0,-44-15 55 16,62 3-9 0,-5-3-11-16,-7 0-14 0,7-3-24 15,-1-5-36-15,-5 1 56 16,-1-3-27-16,0-4-42 0,-12 0-9 15,-38 14 65-15,50-29-14 16,-50 29-29-16,44-35 27 16,-44 35-40-16,25-50 23 0,-25 50-18 15,7-53 17-15,-14 11-45 16,7 42 18-16,-31-46 47 0,31 46-66 16,-38-39 57-16,38 39-38 15,-63-28 28-15,13 14-34 16,0 7 29-16,6 10 7 15,0 8-22-15,44-11 36 0,-63 32-26 16,13-1 42-16,50-31 16 16,-51 46-5-16,51-46 5 15,-37 46 22-15,37-46 21 0,-19 46-21 16,19-46-21-16,6 46-28 16,-6-46 21-16,25 43-56 0,-25-43 6 15,38 42 20-15,-38-42-38 16,57 39 30-16,-13-14 5 15,0-4-33-15,0-7 24 0,-7 4-10 16,7-4-4-16,-6 0-12 16,-7-3-53-16,-31-11-48 15,0 0-85-15,44 14-18 16,-44-14-26-16,0 0 0 0,38 0-29 16,-38 0-41-16</inkml:trace>
  <inkml:trace contextRef="#ctx0" brushRef="#br0" timeOffset="1416">2171 555 398 0,'19'-35'68'0,"-19"35"4"15,0 0 20-15,0 0-24 16,0 0-36-16,0 0-7 16,0 0 0-16,0 0-29 0,38-29 15 15,-38 29-14-15,44-28 3 16,-44 28-3-16,63-39 27 0,-13 7-43 16,0 1 47-1,-6-5-10-15,0 5 18 0,-44 31-22 16,50-50 2-16,-18 8-35 15,-32 42 19-15,25-50 0 0,-25 50 10 16,0-53-27-16,0 53 7 16,-38-46 19-16,-12 18-27 15,-7 10 37-15,-18 11-29 0,0 11 10 16,-13 3 0-16,6 10-13 16,0 1 31-16,13 3-29 15,6 1 14-15,13-1 13 0,50-21 23 16,-50 28 42-16,50-28 37 15,0 0-34-15,-32 46-44 0,32-46-21 16,25 56 31 0,13-10-50-16,19-3-5 0,18-4 5 15,7 3 22-15,12-3-31 16,0 0 5-16,1 3-1 0,-14 1 12 16,1 3-2-16,-7 7-19 15,1 0-6-15,-13 0 20 16,-7-4-13-16,-5 4 13 0,-7-3 34 15,-13-4-45-15,-31-46 11 16,31 56-9-16,-31-56 15 0,19 46-48 16,-19-46 2-16,0 0 29 15,0 0-28-15,-6 39 46 16,6-39-7-16,0 0 26 0,-63 39-45 16,7-22-5-16,-1-2 39 15,0-8-15-15,1-4-20 16,-1-6 25-16,13-1-5 15,44 4-8-15,-56-7 36 0,56 7-35 16,0 0 14-16,-44-14 20 16,44 14-17-16,0 0-10 0,0 0 34 15,0 0-68-15,0 0 37 16,0 0-19-16,-44 25 19 16,44-25 10-16,-57 49-9 0,13 1-4 15,0-1-149-15,-6 8-121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40.2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384 393 260 0,'0'0'56'0,"0"0"9"16,0 0 10-16,0 0 15 15,0 0-22-15,0 0 0 16,0 0 27-16,0 0-58 0,0 0 3 16,0 0 16-16,0 0-20 15,0 0-14-15,0 0 6 0,0 0 1 16,0 0 4 0,0 0-14-16,0 0 7 0,0 0-34 15,0 0 29-15,0 0-4 16,0 0 9-16,0 0-36 0,0 0 10 15,0 0 0-15,0 0 5 16,0 0 27-16,0 0-30 16,0 0-13-16,0 0 26 0,0 0-23 15,0 0 19-15,0 0 37 16,0 0-48-16,0 0 64 0,0 0 37 16,0 0-36-1,0 0-46-15,0 0 44 0,-44 46 13 16,18-8-3-16,-5-2-2 15,6-1-23-15,-7 4-21 0,7 7 13 16,-6 0-3-16,6 7 19 16,0 3 4-16,-1 5-8 0,8 9 2 15,-8 4-1-15,8 8-22 16,-1 6-13-16,12 0 3 16,1 8-10-16,12-1 7 0,1 1-22 15,12-1 10-15,12-3 7 16,0 0-6-16,7-4-1 0,0-7-6 15,6 1 0-15,0-12 0 16,6 1 0-16,-6-7 6 16,13-1 4-16,-1-3-10 15,1-3-7-15,-7-8 20 0,0-3 7 16,-6-10-20-16,-44-36-15 16,38 31 15-16,-38-31 27 15,0 0-27-15,0 0-8 0,0 0-9 16,38 29 17-16,-38-29 7 15,0 0-5-15,0 0-31 0,0 0-49 16,0 0-92-16,0 0-49 16,0 0-234-16,0 0 9 0,0 0-39 15</inkml:trace>
  <inkml:trace contextRef="#ctx0" brushRef="#br0" timeOffset="1015">1572 831 339 0,'0'0'93'0,"0"0"11"0,0 0-12 16,0 0 6-16,0 0-16 15,6-35-11-15,-6 35 12 16,0 0-21-16,0 0-3 16,0 0 19-16,0 0-59 0,0 0-7 15,0 0-6-15,0 0-30 16,0 0 28-16,0 0-1 0,0 0-11 15,0 0-2-15,0 0 16 16,0 38 20-16,0-38 17 16,-6 43 37-16,6-43-67 0,-7 39 32 15,7-39 15-15,-12 39 43 16,12-39-45-16,-19 35-12 16,19-35 4-16,0 0-3 15,-44 35-26-15,44-35-17 0,-44 28-8 16,44-28 8-16,-50 18 11 15,50-18-15-15,-51 11 0 0,51-11 38 16,0 0-61-16,-44 7 23 16,44-7 0-16,0 0 4 15,0 0 15-15,0 0-7 0,0 0-5 16,0 0-7-16,0 0-4 16,-25-39 13-16,25 39-5 0,-12-35 34 15,12 35-5-15,-7-36-14 16,7 36 5-16,0 0-8 15,0 0-2-15,0 0 2 16,0 0 12-16,0 0 2 0,0 0-13 16,0 0-14-16,0 0-7 15,0 0-4-15,0 0 0 16,0 0 24-16,0 0-10 0,0 0 0 16,0 0 4-16,0 0-3 15,0 0 8-15,25 43-11 0,1-1 29 16,-1 4-10-16,0 7-2 15,6 7-21-15,1 4 14 0,-1-1-14 16,-6 1 0 0,0-4-23-16,-6-7 13 0,0-11 14 15,-19-42-4-15,19 50-11 16,-19-50 11-16,19 42 0 0,-19-42 3 16,0 0-3-16,0 0 0 15,0 0 9-15,0 0 0 16,0 0 4-16,0 0-10 0,0 0 19 15,0 0 11-15,0 0-2 16,0 0-8-16,0 0-50 0,0 0-70 16,0 0-121-16,0 0-79 15,0 0-50-15,0 0-51 16,0 0 10-16</inkml:trace>
  <inkml:trace contextRef="#ctx0" brushRef="#br0" timeOffset="1720">1911 1591 575 0,'0'0'104'0,"0"0"-30"16,0 0-47-16,0 0 5 16,0 0 10-16,0 0-34 15,0 0 26-15,0 0 0 0,0 0-29 16,0 0 32-16,0 0-22 16,44 7 2-16,-44-7 28 0,0 0-9 15,0 0 19-15,0 0-35 16,0 0 19-16,0 0 12 15,0 0-17-15,0 0-25 16,0 0-5-16,44-7 15 0,-44 7-11 16,0 0 12-16,0 0-18 15,0 0 14-15,0 0-16 16,0 0-4-16,31-43 52 0,-31 43-27 16,0 0-21-16,0 0 9 15,0 0-14-15,0 0-5 0,0 0 52 16,0 0-49-16,0 0 7 15,0 0-7-15,0 0 11 16,0 0-28-16,-50-7 52 0,50 7-3 16,0 0 5-16,0 0 15 15,-44 18 10-15,44-18-2 0,0 0 5 16,0 0-21 0,0 0-11-16,0 0 5 0,0 0-16 15,0 0 4-15,0 0-6 16,0 0-19-16,0 0-4 0,0 0-10 15,0 0 17-15,44 28 11 16,-44-28-13-16,0 0-1 0,0 0 21 16,0 0-22-16,44-7-3 15,-44 7 23-15,0 0-27 16,0 0 23-16,0 0-13 0,0 0-2 16,0 0-35-16,0 0-34 15,0 0 1-15,0 0 2 16,0 0-31-16,0 0-13 15,0 0-53-15,0 0-56 0,0 0-6 16,0 0-58-16</inkml:trace>
  <inkml:trace contextRef="#ctx0" brushRef="#br0" timeOffset="2444">2986 1425 340 0,'0'0'44'0,"0"0"-9"16,0 0-4-16,0 0-26 16,0 0 21-16,0 0-3 15,0 0 11-15,0 0 23 0,0 0 15 16,0 0-48-16,-50 28 6 15,50-28 1-15,-44 10-5 16,44-10 6-16,-44 0 0 0,44 0-20 16,0 0-4-16,-44-21 43 15,44 21-42-15,0 0 4 0,0 0-42 16,-26-42-13-16,20 6-38 16,6 36 12-16,6-38 29 15,-6 38-15-15,19-43 22 16,-19 43 21-16,0 0 11 0,32-25-18 15,-32 25 3-15,37-7 30 16,-37 7 24-16,0 0-21 0,0 0 21 16,0 0-4-16,44 39 13 15,-44-39 58-15,38 46 53 16,-38-46-48-16,57 53-6 0,-13-3 18 16,-44-50-38-16,44 56 36 15,-13-10 8-15,-6-3 16 0,-25-43-29 16,13 56-3-16,-7-10-10 15,-12-4-7-15,-13-3-33 16,-6 4-26-16,-7-1-18 0,-5-3-12 16,-7 0 3-16,6-4-10 15,-12 1 7-15,-1-5 4 16,1 1-37-16,0-4 4 16,12-6-17-16,38-22-58 0,-38 17-106 15,38-17-69-15,0 0-61 16,-31 7-89-16,31-7 1 0</inkml:trace>
  <inkml:trace contextRef="#ctx0" brushRef="#br0" timeOffset="3739">4576 0 371 0,'0'0'31'15,"0"0"11"-15,0 0 7 0,0 0 22 16,0 29-25-16,0 2 4 15,-6 1-21-15,-7 4 16 0,1 2-12 16,-7 5 31-16,0-4-32 16,0 7-16-16,-6 0 33 0,0 0-32 15,-7-4-12-15,1-3 14 16,-7 0 0-16,7-7-14 16,-1-8 16-16,-5-3-5 15,-1-3-50-15,0-7 29 0,7-4 7 16,31-7-9-16,-32 0 0 15,32 0-20-15,-37-14 37 0,37 14-49 16,-25-39 6-16,12 3 28 16,0-6-2-16,13 0-10 15,0 3 22-15,13 0 15 0,-7 7-29 16,-6 32 24-16,13-35-12 16,-13 35-12-16,0 0 5 0,0 0 17 15,0 0-38-15,0 0 22 16,0 0 50-16,0 0 35 15,0 0-35-15,0 0 30 16,-6 32-23-16,6-32 43 0,0 0-74 16,-26 42 23-16,8-10-3 15,18-32-22-15,-38 35-13 0,0-10 2 16,38-25-3-16,-50 28 10 16,6-10-12-16,44-18 3 0,-50 17 23 15,6-6-35-15,44-11 11 16,-44 7 2-16,44-7 1 15,-38 0 3-15,38 0-6 0,0 0-7 16,0 0-13-16,0 0 16 16,0 0 44-16,-32-39 37 15,32 39-46-15,-6-39 25 0,6 39-16 16,0 0-22-16,0 0 5 16,0-31-27-16,0 31-9 15,0 0 6-15,0 0-6 0,0 0 0 16,0 0 22-16,0 0 16 15,0 0 14-15,0 0 29 0,19 46 34 16,-6-1-47-16,5 5-14 16,8 3-14-16,5 7-16 0,7 0-12 15,-1 7-6-15,7 4 10 16,0 0-4-16,13 3-6 0,-7-3 12 16,1-1 21-1,-1 1 2-15,-6-8-9 0,-6-6-8 16,-7 0 4-16,0-8-1 15,-12 1-11-15,0-8-6 0,-6-3-8 16,-13-39-2-16,12 46 3 16,-12-46 3-16,0 0 0 0,0 0 16 15,13 35-16-15,-13-35 7 16,0 0-1-16,0 0-6 0,0 0-9 16,0 0 9-16,0 0-7 15,0 0 7-15,0 0 5 16,0 0-17-16,0 0-59 15,0 0-93-15,0 0-82 0,0 0-74 16,0 0-30-16,0 0 29 16,0 0 15-16,0 0-29 0</inkml:trace>
  <inkml:trace contextRef="#ctx0" brushRef="#br0" timeOffset="4419">5016 53 296 0,'0'0'62'0,"0"0"39"16,0 0-20-16,0 0 15 16,0 0-2-16,25 36 7 0,-25-36-4 15,19 42-11-15,-6 1-23 16,6-1 22-16,-7 7-18 0,7 4 4 16,0 11 27-16,6 3 27 15,0 11 4-15,7 0-23 0,-7-1-25 16,0 5 0-1,6-5-21-15,-6 1-8 0,7-4-14 16,-13 1-14-16,6-5 5 16,-6-6 15-16,-7-4 8 0,1 0-1 15,-7-7-18-15,0 0 20 16,-12 4-4-16,-6-4 4 0,-1 3-19 16,-6-3-17-16,-6-7-2 15,6-3-8-15,-6-8-2 0,25-35-5 16,-31 42-7-16,31-42 0 15,-38 39 0-15,38-39 7 16,0 0-11-16,-38 35-3 16,38-35 6-16,0 0-21 0,0 0-39 15,0 0-23-15,0 0-15 16,0 0-61-16,0 0-12 0,0 0-55 16,0 0-87-16,0 0-3 15,0 0 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45.8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78 401 0,'37'11'85'15,"-37"-11"-18"-15,57 14-4 0,-13 0-3 16,0-7-2-16,0 0-14 16,13 0 0-16,-7-3 5 15,13-4 9-15,6 3-47 0,0-3 7 16,13 0 23-16,6 4 0 15,6-4 9-15,7 0 1 0,18 7-49 16,7-4 8-16,6-3 37 16,0 7-6-16,12 0-15 15,-5 0 9-15,-7 1 28 16,0-5-47-16,0 4 0 0,-13 4 7 16,0-4-19-16,-12 3 19 15,-19-3 60-15,-12 1-45 0,-20-8 43 16,-12 0 13-16,-44 0-13 15,0 0 25-15,0 0-36 0,0 0-34 16,0 0-15-16,0 0-26 16,0 0-10-16,0 0 6 15,0 0-29-15,0 0-14 0,0 0-12 16,0 0 9-16,0 0 7 16,0 0-36-16,0 0 17 15,0 0 6-15,0 0-49 0,0 0 12 16,0 0-69-16,0 0 42 15,0 0-9-15,0 0-28 0,0 0 59 16,-6-46 47-16,-7 10 20 16,13 36-33-16,-18-42 37 15,18 42 10-15,-32-46 9 0,20 11 13 16,12 35 7-16,-19-36 6 16,19 36 21-16,0 0 17 0,0 0-29 15,0 0-22 1,0 0 30-16,0 0-20 0,0 0 4 15,0 0 23-15,0 0 2 16,0 0 30-16,0 0-18 0,0 0 23 16,0 0-5-16,0 0-18 15,0 0 34-15,0 0-17 0,0 0 10 16,0 0 27-16,0 0-23 16,0 0-41-16,31 50 6 0,-6-8-54 15,-25-42 20-15,44 53 20 16,-44-53-20-16,57 46-19 15,-13-14 1-15,-6-11 5 0,-38-21-3 16,50 28 0-16,-50-28 40 16,0 0-11-16,0 0-17 0,0 0 24 15,38 18 28-15,-38-18-11 16,0 0-10-16,0 0-19 16,0 0-21-16,0 0-8 15,0 0-9-15,0 0 30 0,0 0 13 16,-13 42 12-16,13-42-3 15,-38 46 4-15,1-7 7 0,-1 0-20 16,-6 0-18-16,0 0-15 16,6-4 10-16,38-35 11 0,-44 43-32 15,44-43 12-15,0 0 6 16,-38 35-4-16,38-35-3 0,0 0-26 16,0 0-27-1,0 0-9-15,0 0-50 0,0 0-70 16,0 0-36-16,0 0 16 15,0 0 12-15,0 0-33 0,0 0-27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8:46.6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1438 411 0,'0'0'118'15,"0"0"16"-15,0 0 26 0,0 0-10 16,0 0-88-16,0 0 2 16,25-53 1-16,-12 7-38 0,-13 46-41 15,18-67 17-15,-5 3 1 16,0 1 3-16,5-8 10 0,8-3 21 15,-8 7 42-15,1 3 96 16,0 15-52-16,-19 49-52 16,19-50-38-16,-19 50-4 15,0 0-7-15,0 0-23 0,19-39-28 16,-19 39 14-16,0 0-26 16,0 0 43-16,0 0 60 0,0 0-8 15,0 0-4-15,0 0-21 16,25 50-6-16,-12-4 35 15,-13-46-11-15,18 60-2 0,-5-11-15 16,6-3-10-16,-7 0-24 16,1-4 8-16,6 4-5 0,0 4-6 15,-7-4 1-15,-12-46 15 16,25 56-10-16,-25-56 13 0,19 43-2 16,-19-43-2-16,0 0 22 15,0 0 32-15,0 0 11 0,0 0 0 16,0 0 34-1,0 0 6-15,0 0-55 0,0 0-29 16,0 0-27-16,0 0 5 16,44-60-4-16,-19-4-4 0,1-3-13 15,5-7 3-15,-6-4-2 16,0 0-7-16,7-3 12 0,-1 7 7 16,-6 3 0-16,7 7-8 15,-7 8 13-15,0 3-5 0,0 7-12 16,0 7 17-16,0 4-5 15,1-1-11-15,-8 5-2 16,1-5 2-16,6 1-4 16,1 0-34-16,-8-1-36 0,8 4-44 15,-26 32-57-15,25-45-88 16,-25 45-135-16,37-50-14 0,-11 15 19 16</inkml:trace>
  <inkml:trace contextRef="#ctx0" brushRef="#br0" timeOffset="616">1471 385 434 0,'0'0'-3'0,"-44"39"13"16,19 0 33-16,-1 0 9 0,-5 3 32 15,6 0-1-15,-7 8-27 16,7 6 4-16,0 4-35 0,6 1-16 16,0-1 8-16,7 3-6 15,-1-10 25-15,7 4 48 16,12-8-57-16,-6-49 32 0,13 64-17 16,6-18-47-16,-19-46 10 15,37 49-2-15,-37-49-3 0,38 39 3 16,-38-39 29-16,0 0-17 15,44 25-15-15,-44-25 44 0,0 0-19 16,0 0 4-16,57-18-33 16,-57 18 17-16,25-49 13 15,-6-4-47-15,-7-11 27 16,-12 0-4-16,0-3-10 0,0-3 8 16,0 3 26-16,0 6-35 15,-6 12 20-15,0 10 5 0,6 39-35 16,0 0 37-16,0-46-14 15,0 46-4-15,0 0-24 16,0 0 30-16,0 0-42 0,0 0 26 16,0 0 29-16,0 0 2 15,0 0-137-15,-44 0-61 0,6 7-66 16,-6 4-53-16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01.5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2623 816 81 0,'0'0'26'16,"0"0"5"-16,0 0 3 0,0 0 25 15,0 0-24-15,0 0-4 16,0 0 12-16,6 32-7 16,-6-32 8-16,12 35-26 0,-5-6 19 15,-1-1-65-15,0 0 43 16,-6-28 17-16,7 46-32 0,5-11 20 16,-12-35 6-16,19 39-1 15,-19-39 14-15,19 39-5 0,-19-39-21 16,0 0 12-16,0 0-32 15,19 36 4-15,-19-36 3 16,0 0-7-16,0 0 7 0,0 0 12 16,0 0-2-16,0 0-10 15,-13 38 25-15,13-38-25 0,0 0 8 16,-44 43 4-16,0-22-6 16,0-10-6-16,0-4 11 0,-6 0 6 15,0-7-17-15,-1 0-3 16,-5-4 8-16,-1 1 4 0,1-1-17 15,-1-3 16-15,0 0 7 16,7 0-30-16,0 0 12 0,12 3 21 16,38 4-18-16,-38-10 5 15,38 10 10-15,0 0-22 16,0 0 9-16,0 0 13 0,0 0-29 16,0 0 5-16,0 0 2 15,0 0-10-15,0 0 19 0,0 0 21 16,0 0-27-16,38-21-5 15,-38 21 0-15,0 0-1 0,0 0 6 16,38-11 22-16,-38 11-5 16,38 0-22-16,-38 0 1 0,44 7 13 15,-7 4 11-15,-5-1-16 16,-32-10 25-16,44 18-13 0,-44-18-19 16,44 28 7-1,-44-28 15-15,44 35 10 0,-44-35 10 16,37 32-8-16,-37-32 14 15,0 0-31-15,38 32 28 0,-38-32-13 16,0 0 22-16,0 0-8 16,0 0 7-16,0 0-23 0,0 0 20 15,0 0 12-15,0 0-35 16,0 0 37-16,-63 46-61 0,13-14 33 16,-7-7-23-16,7-8-16 15,0 1 37-15,-13 0-37 0,0-1 39 16,0 1-23-16,0-4 9 15,7-3-20-15,12-1 2 16,44-10 3-16,-44 7 0 0,44-7 3 16,0 0-8-16,0 0 11 15,-50 0 4-15,50 0-21 0,0 0-96 16,-51-17-89-16,51 17-89 16,-50-18 6-16,50 18-2 0</inkml:trace>
  <inkml:trace contextRef="#ctx0" brushRef="#br0" timeOffset="472">2340 392 533 0,'0'0'164'0,"44"-18"7"0,-13 4-56 15,1 0-8-15,-1 4-8 16,0-1-24-16,1 0-61 0,6 4 7 16,-7 4 21-16,7-4-47 15,-1 3 5-15,14 4 0 0,12 0 15 16,6 4-26-16,0-1 3 15,0-3 2-15,-6-3 1 0,-13-1 17 16,-6 1-15-16,-12-4-14 16,-32 7-63-16,12-29-81 15,-12 29-33-15,-31-35-49 0,-13 10-15 16</inkml:trace>
  <inkml:trace contextRef="#ctx0" brushRef="#br0" timeOffset="967">1497 0 288 0,'0'0'51'0,"-25"10"-8"16,25-10 18-16,-31 25-10 15,31-25-5-15,-32 36-21 0,7 2-17 16,0 1 18-16,0 7 30 16,12 4-25-16,1 6 15 0,6 4 17 15,12 4-12-15,0 3-34 16,7-3-4-16,-1 3 19 0,7-7-11 16,6 0-21-16,-6-3 30 15,6-4-26-15,0-4-17 0,-6 0 13 16,6-3 0-16,-6-3-5 15,-6-1 41-15,-1-6-52 16,1 2 13-16,-13-38-17 0,6 46-72 16,1-10 1-16,-7-36-36 15,-7 42-21-15,1-7-49 0</inkml:trace>
  <inkml:trace contextRef="#ctx0" brushRef="#br0" timeOffset="1876">957 880 403 0,'0'0'111'0,"0"0"-23"15,0 0-45-15,44-7-35 16,-44 7 19-16,38 14-13 0,-38-14-4 16,37 28 20-1,-37-28 5-15,32 46-20 0,-32-46-3 16,25 46 10-16,-25-46-22 15,12 35 4-15,-12-35 23 0,0 39 15 16,0-39 16-16,-25 39-1 16,25-39-28-16,-50 35 12 0,6-10 44 15,-13-4-69-15,-12-3 29 16,0-7-3-16,0-1-8 0,-6-3-5 16,-1-7-32-16,13 0 17 15,0-3 16-15,7-8-40 0,12 1 17 16,6-8 22-16,38 18-29 15,-38-25 32-15,38 25-23 16,0 0-30-16,-12-35 49 0,12 35-11 16,0 0-26-16,31-39 15 15,-31 39-45-15,51-21 61 0,-7 10-64 16,0 4 48-16,-44 7 18 16,56 4-36-16,-18-1-11 0,-38-3 43 15,44 7-38-15,-44-7 42 16,0 0-32-16,0 0 11 0,0 0 9 15,25 43-12-15,-25-43 46 16,-6 46-3-16,6-46 45 16,-19 49-2-16,0-7-45 0,19-42 9 15,-44 53-31-15,6-3 13 16,-6-8 8-16,-6 1-4 0,0-1-29 16,-1 4 8-16,1-3 3 15,6 6 15-15,-6 0 9 0,6 8 23 16,6 0-43-16,0 3-7 15,13-4 16-15,13 4 15 0,5-3-1 16,7-1 8-16,7 1-7 16,12-4 2-16,6 3-17 0,6 1 3 15,13-8-5-15,6 1 1 16,13-4-7-16,6-4 4 16,1-3-1-16,5-11-23 0,0-3 6 15,7-4 14-15,6-7-14 16,-6-6-9-16,0-5-3 15,-13-3 8-15,-6-7 3 0,-1-7-17 16,-5 0 6-16,-13-4-3 16,0-3 6-16,-44 21-26 0,31-39-122 15,-31 39-93-15,26-57-74 16,-14 12-43-16,-12 45 23 0,-6-53 4 16,6 53 21-16,-13-50 59 15</inkml:trace>
  <inkml:trace contextRef="#ctx0" brushRef="#br0" timeOffset="2228">661 2025 478 0,'0'0'118'16,"0"0"-32"-16,0 0 40 0,0 0 3 16,0 0-56-16,0 0 2 15,0 0-20-15,0 0-82 16,44 0 5-16,-44 0 22 0,57-4 30 16,-57 4-5-16,63-24-64 15,-63 24 30-15,50-36 29 0,-50 36-28 16,0 0 34-16,57-46 53 15,-57 46-19-15,0 0 6 0,0 0-41 16,0 0-6-16,0 0-43 16,0 0 56-16,0 0-59 0,0 0-29 15,0 0-101-15,0 0-123 16,0 0-63-16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07.0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4337 975 368 0,'0'0'148'15,"0"0"-15"-15,0 0 8 16,19-10-40-16,-19 10 24 16,37-7-15-16,-5-1-61 0,6 5-19 15,-1-1 35-15,7 4-38 16,7 0-19-16,-1 0 21 0,0 4-47 15,7-1 11-15,-1 1-6 16,7 0 50-16,-6-1-34 16,-1 1-32-16,-18-4 57 0,6 0-31 15,-19 0-3-15,-25 0 24 16,32 0-38-16,-32 0 26 16,0 0-27-16,0 0-22 0,0 0-26 15,0 0-110-15,0 0-45 16,-32-15-22-16,32 15-9 0</inkml:trace>
  <inkml:trace contextRef="#ctx0" brushRef="#br0" timeOffset="422">4991 919 339 0,'-19'53'96'0,"0"-4"1"0,6 1-17 16,-6-4 9-16,1-4 2 16,-1-3-16-16,6-7-38 0,-6-4-3 15,19-28-15-15,-19 32 0 16,19-32-25-16,0 0 26 0,0 0-17 16,-18 28 2-16,18-28-15 15,0 0 29-15,0 0-38 0,0 0 16 16,0 0 3-16,0 0 12 15,0 0-43-15,0 0-60 16,0 0-37-16,0 0-16 0,0 0-47 16,-38 28 2-16</inkml:trace>
  <inkml:trace contextRef="#ctx0" brushRef="#br0" timeOffset="881">4507 770 407 0,'31'4'104'16,"-31"-4"32"-16,38 3-15 0,-38-3 8 16,37 4-12-16,-37-4 7 15,0 0-70-15,0 0 59 0,38 14-8 16,-38-14-16-16,0 0-23 16,44 42 23-16,-12-10 0 15,-1-4-10-15,7 1-28 0,-1-1-26 16,1 0-9-16,6 1 10 15,0-1-11-15,0-3-1 0,6-1-2 16,-12-6-1-16,0 0-5 16,-38-18 0-16,31 10-6 0,-31-10 0 15,0 0 0-15,0 0 0 16,0 0 4-16,0 0 24 0,0 0-55 16,0 0 27-16,0 0-16 15,0 0-86-15,0 0-127 0,0 0-105 16,0 0-15-16,0 0-1 15</inkml:trace>
  <inkml:trace contextRef="#ctx0" brushRef="#br0" timeOffset="1389">3752 788 505 0,'0'0'102'0,"0"0"31"15,0 0-58-15,0 0-1 16,0 0-20-16,0 0 6 0,44 14-41 15,-44-14-19-15,0 0 17 16,0 0-9-16,0 0 29 0,0 0-37 16,0 0 18-16,0 0-18 15,0 0 40-15,0 0-49 0,-44 21 29 16,44-21-16-16,0 0 41 16,0 0-14-16,0 0 7 0,0 0-9 15,0 0 44-15,-44-28-45 16,44 28-26-16,-31-46-7 15,6-3 34-15,6-1-20 0,0 1 11 16,0-1-59-16,0-3 10 16,0 4 68-16,1-1-44 0,-1 8 15 15,19 42 2-15,-19-53-38 16,19 53 31-16,0 0-10 0,-13-46 15 16,13 46 4-16,0 0-18 15,0 0-24-15,0 0 25 0,0 0-147 16,0 0-69-16,0 0-84 15,0 0-21-15</inkml:trace>
  <inkml:trace contextRef="#ctx0" brushRef="#br0" timeOffset="1641">3916 237 590 0,'44'-4'176'0,"-44"4"-23"0,0 0-32 16,0 0-20-16,37-3-21 16,-37 3-10-16,0 0-61 0,0 0-14 15,0 0 9-15,0 0 4 16,0 0-53-16,0 0-115 0,0 0-107 15,0 0-32-15</inkml:trace>
  <inkml:trace contextRef="#ctx0" brushRef="#br0" timeOffset="2225">3036 569 392 0,'0'0'40'0,"50"46"6"16,0-22-22-16,-50-24 13 15,51 25-5-15,-7-11-3 0,-44-14 14 16,0 0-14-16,44 11 15 16,-44-11-14-16,0 0 7 0,0 0-19 15,0 0 12-15,0 0-13 16,0 0-5-16,0 0 6 0,0 0-30 16,0 0 3-16,0 0 21 15,0 0-12-15,0 0-15 0,0 0 41 16,-51-11-17-16,7-6-23 15,0-1 26-15,0 7-9 0,-6-3-18 16,50 14-5-16,-57-14 51 16,13 4-36-16,44 10 13 15,0 0-8-15,-50 0-18 0,50 0 18 16,0 0-6-16,0 0 9 16,0 0-3-16,-38 28 23 0,38-28 42 15,-25 42-28-15,25-42 23 16,-6 64-8-16,6-11 10 0,6 0 24 15,7-4-33-15,6 4 36 16,12 0-93-16,1-3 4 16,12-4 3-16,6 0 8 0,6-4 28 15,-12 0-50-15,-44-42 35 16,51 39-99-16,-51-39-100 16,44 36-106-16,-44-36 3 0,0 0-3 15</inkml:trace>
  <inkml:trace contextRef="#ctx0" brushRef="#br0" timeOffset="2788">1722 714 253 0,'0'0'102'15,"0"0"20"-15,0 0 7 0,0 0-54 16,0 0-14-16,0 0 26 15,0 0-35-15,0 0 4 0,0 0-46 16,0 0 18-16,0 0-41 16,0 42 38-16,0-42-25 0,0 0 21 15,0 0-34 1,0 0 37-16,0 0-28 0,-25 39 21 16,25-39 12-16,0 0 19 15,0 0 24-15,0 0-10 0,0 0 36 16,0 0-49-16,-57 3-32 15,57-3-9-15,0 0 7 0,0 0-38 16,-50-63 33-16,12 10-32 16,1 0 37-16,11 0 1 0,1 0 15 15,6 0-38-15,-6-7-28 16,13 0-3-16,-7 0 63 0,0 3-13 16,6 8 2-16,-5-1-49 15,-1 4 11-15,19 46 37 16,-19-46-13-16,19 46 2 0,0 0-2 15,-19-42 13-15,19 42-151 16,0 0-86-16,0 0-63 0,0 0 3 16</inkml:trace>
  <inkml:trace contextRef="#ctx0" brushRef="#br0" timeOffset="3009">2244 99 398 0,'37'10'137'16,"7"-10"-12"-16,7 0-35 16,12 0 0-16,6 0-35 0,12-3-45 15,7 3 14-15,-6 0-32 16,-13 0 14-16,-6 0-143 0,-13 0-75 15</inkml:trace>
  <inkml:trace contextRef="#ctx0" brushRef="#br0" timeOffset="4073">1150 325 508 0,'0'0'83'0,"0"0"18"16,0 0-27-16,0 0-25 0,0 0-26 16,0 0 8-16,0 0-5 15,0 0-1-15,0 0 3 0,0 0 59 16,13 53-24-16,-13-53 14 15,12 53-56-15,-12-53-7 16,0 0 16-16,13 57-30 0,-13-57 17 16,0 0 23-16,12 53-69 15,-12-53 81-15,0 0-60 0,0 0 58 16,0 0-65-16,-37 53 48 16,37-53-64-16,-57 35 36 0,7-10-8 15,-7-11 3-15,1-4 21 16,-1-3-25-16,0-3 11 0,7-1-7 15,0-3-9-15,50 0 34 16,-76-7 0-16,32-7-11 16,44 14-20-16,0 0-27 0,-56-17 41 15,56 17-16-15,0 0-2 16,0 0 34-16,0 0-13 0,0 0-31 16,0 0-17-16,0 0 42 15,0 0-11-15,0 0 6 0,0 0 20 16,50-46-39-16,-50 46 2 15,0 0 1-15,0 0 41 0,0 0-38 16,0 0 16-16,0 0-30 16,0 0 47-16,0 0 11 0,0 0-6 15,0 0 50-15,0 0-31 16,0 0 37-16,19 53-7 0,-19-53-8 16,0 56-21-16,-19-6 14 15,0-8 8-15,19-42-33 16,-44 60 0-16,7-7-28 15,-7-10 28-15,6 3-52 0,-12-4 30 16,-1 7-9-16,1-3 23 16,0 0-17-16,6 0-30 0,-7-3 3 15,14-1 31-15,5 0 11 16,32-42 14-16,-31 61-11 0,12-16 39 16,13-2 19-16,6-43-23 15,12 56-1-15,7-13-48 0,-19-43 17 16,32 56 25-16,5-13-2 15,7-8-16-15,0-7-23 0,0-6 1 16,7 2 26-16,-1-6-17 16,6 0-13-16,1-4-16 15,6-7 14-15,-7 0 5 0,-5-4-26 16,5-6 19-16,-5-1 4 16,5-3-11-16,1-3 8 0,-1-4-18 15,1 3 1-15,-1 0 14 16,-18 4-5-16,-38 7 2 0,50-3-28 15,-50 3 9-15,0 0-26 16,44-7 13-16,-44 7-10 0,0 0-35 16,0 0-110-16,0 0-113 15,0 0-143-15,0 0 5 16,-50-14 18-16</inkml:trace>
  <inkml:trace contextRef="#ctx0" brushRef="#br0" timeOffset="4445">886 1523 266 0,'0'0'43'16,"19"-39"70"-16,-19 39 22 0,0 0-29 16,0 0-47-16,0 0 24 15,0 0-37-15,0 0-6 16,0 0 30-16,0 0-16 15,0 0-9-15,0 0 6 0,0 0-16 16,0 0 2-16,0 0-15 16,0 0-3-16,0 0 3 0,0 0 33 15,50-28-20-15,-50 28 29 16,0 0-1-16,0 0 56 0,0 0-111 16,0 0 19-16,44-46-41 15,-44 46-22-15,0 0 46 0,0 0-17 16,0 0-8-16,0 0 12 15,0 0 11-15,0 0-28 16,0 0 9-16,0 0-9 0,0 0 22 16,0 0-43-16,0 0-81 15,0 0-91-15,0 0-70 0,0 0-102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12.2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3759 919 359 0,'25'14'107'15,"26"-7"26"-15,-1-3 15 0,0-1 26 16,26 1-22-16,5-1 19 15,-5 4-15-15,5-3-67 0,-11-4-48 16,-8 0-17-16,-11 0-10 16,-14 0 5-16,-37 0-1 0,26 3-27 15,-26-3-11-15,0 0-62 16,0 0-57-16,0 0-47 0,0 0-8 16,0 0-23-16,0 0-14 15</inkml:trace>
  <inkml:trace contextRef="#ctx0" brushRef="#br0" timeOffset="378">4231 710 554 0,'0'0'113'16,"0"0"10"-16,0 0-34 16,0 0-33-16,0 0 121 0,0 0-45 15,0 0-3-15,0 0 27 16,-13 39-63-16,-6 0 26 0,-12 4-17 16,6 2-16-16,-19 8-23 15,12-3-27-15,1-1 19 0,6-3-1 16,-1-3-7-16,14-8 13 15,-1-3-2-15,13-32-42 0,-12 32-6 16,12-32 3-16,0 0-13 16,0 0 23-16,0 28-20 0,0-28-18 15,0 0-27-15,0 0-133 16,0 0-124-16,0 0-23 16,0 0-21-16,-13-35-44 0,13-4 30 15</inkml:trace>
  <inkml:trace contextRef="#ctx0" brushRef="#br0" timeOffset="734">3835 668 237 0,'0'0'78'0,"0"0"-6"15,0 0-11 1,0 0 1-16,0 0-34 0,0 0-19 15,0 0 91-15,0 0 4 16,0 0 36-16,0 0 6 0,0 39-15 16,0-39-5-16,18 49-8 15,20-10-6-15,-6 0-13 0,-7-7-1 16,-25-32-30-16,56 46 9 16,-5-11-22-16,-7 0 23 0,-7-3-9 15,7 0-24-15,-12-7-13 16,5 3-21-16,1 0 2 0,-6 1 17 15,5-5-30-15,-5 1 0 16,-7 0 0-16,-25-25 18 16,38 28-18-16,-38-28-83 0,0 0-157 15,0 0-20-15,31 28-68 16,-31-28 19-16,0 0-5 0,0 0-20 16</inkml:trace>
  <inkml:trace contextRef="#ctx0" brushRef="#br0" timeOffset="1311">2980 1000 523 0,'0'0'84'0,"0"0"-37"16,0 0-1-16,0 0-46 15,0 0 6-15,-32 4 0 0,-5-8-3 16,37 4 9-16,0 0-12 15,0 0 9-15,0 0 27 0,0 0 64 16,0 0-34-16,0 0-33 16,0 0-8-16,0-35-32 0,0 35 7 15,44-36-11-15,6 12-22 16,6 3 21-16,1 6 21 0,-7 5-1 16,7 6-1-16,-7 4-30 15,-6 0 39-15,-6-3-35 0,-7 3 14 16,-31 0-5-1,38 10 17-15,-38-10 76 0,0 0-15 16,13 43 18-16,-13-8 13 16,0-35 25-16,-26 53 31 0,-5-7 10 15,-13 0-49-15,-6 0-49 16,-13 0-40-16,-6 3 39 0,0-3-40 16,6-3-24-16,6-8-11 0,13-7 16 15,6-3 3-15,38-25 8 16,-37 25-21-16,37-25-8 0,0 0 5 15,-38 24-106-15,38-24-239 16,0 0-145-16,-50 4 36 16</inkml:trace>
  <inkml:trace contextRef="#ctx0" brushRef="#br0" timeOffset="1719">2496 958 684 0,'0'0'91'15,"19"39"8"-15,-19-39 18 0,0 0 57 16,12 42-56-16,-12-42-24 16,0 46-10-16,0-46-26 0,-19 49-32 15,19-49 16-15,-19 57-1 16,19-57-12-16,-37 46-22 0,37-46-7 16,-57 42 35-16,19-13 3 15,38-29-38-15,-56 28-15 0,56-28 1 16,-50 21 39-16,50-21-10 15,0 0-25-15,-44 14-5 0,44-14-3 16,0 0 18-16,0 0-79 16,-51 14-149-16,51-14-3 15,-63 11-32-15,19-8 6 0,44-3 5 16</inkml:trace>
  <inkml:trace contextRef="#ctx0" brushRef="#br0" timeOffset="2258">1855 1004 463 0,'0'0'105'16,"6"42"-7"-16,-6-42-35 16,0 0-35-16,0 0 12 0,0 0 10 15,0 0-28-15,0 0-4 16,0 0 7-16,0 0-22 0,-44 28 0 16,44-28 7-16,0 0-27 15,0 0 28-15,0 0 5 16,0 0-8-16,0 0-2 0,0 0-1 15,0 0 0-15,0 0-20 16,0 0-14-16,0 0-12 0,38-46 21 16,-38 46 7-16,62-31 9 15,-18 9-10-15,-44 22 7 16,38-7 0-16,-38 7 22 0,0 0 38 16,0 0-11-16,0 0 10 15,25 50 6-15,-25-50-1 0,-19 56 27 16,-6-13 37-16,25-43-50 15,-50 60 17-15,0-11 9 16,-1-6-33-16,1-4-23 0,0-4-41 16,6-3 31-16,0-8-39 15,44-24 24-15,-57 29-16 0,57-29 3 16,-56 24-16-16,12-6-179 16,44-18-59-16,-63 7-40 0,13-7 38 15,50 0 13-15</inkml:trace>
  <inkml:trace contextRef="#ctx0" brushRef="#br0" timeOffset="2603">1427 1014 391 0,'0'0'108'0,"0"0"23"15,0 0 34-15,0 0 20 16,0 0-88-16,0 0-35 0,44 36-1 16,-44-36-15-16,0 0-7 15,32 49-9-15,-32-49 22 16,18 53 34-16,-18-53-39 0,0 57-35 15,-6-11 40-15,6-46-31 16,-25 53-30-16,25-53 19 0,-50 49-18 16,-7-10 49-16,1-11-41 15,-1-7-170-15,-6 1-77 0,13-8-82 16,-13-4-43-16</inkml:trace>
  <inkml:trace contextRef="#ctx0" brushRef="#br0" timeOffset="3115">1157 1057 292 0,'0'0'103'0,"0"0"-9"15,0 0-1-15,0 0-7 0,0 0-41 16,0 0 10-16,0 0-38 16,0 0 9-16,0 0-5 15,-69 31 45-15,12-2-34 0,1-1 36 16,-7 4 24-16,6 3-37 16,1 4-13-16,12-4-31 0,44-35 30 15,-57 53 34-15,57-53 15 16,-44 57-49-16,44-57-24 0,-25 53 34 15,25-53 22-15,0 0-43 16,-25 49-24-16,25-49 22 0,0 0 0 16,0 0 26-16,0 0 22 15,0 0-25-15,0 0-32 0,-51 46 24 16,51-46 23-16,0 0 39 16,0 0 62-16,0 0-83 0,0 0-47 15,0 0-17 1,0 0-13-16,0 0 3 0,-12-63-17 15,12-1 1-15,12 1 6 16,7-1 0-16,0 7-3 0,0 8 20 16,-19 49-21-16,25-53-33 15,-25 53-69-15,32-43-31 0,-32 43-53 16,0 0-156-16,0 0-67 16,0 0 16-16</inkml:trace>
  <inkml:trace contextRef="#ctx0" brushRef="#br0" timeOffset="3946">0 1223 209 0,'0'0'17'16,"0"0"-20"-16,0 0 11 16,0 0-4-16,0 0 16 0,0 0 18 15,0 0 13-15,0 0-9 16,0 0 40-16,0 0 1 0,0 0-3 16,0 0-19-16,0 0 18 15,0 0-7-15,38 49-23 0,-38-49-19 16,0 0 2-16,50 29 4 15,-50-29-17-15,51 17 9 16,-51-17 8-16,0 0-10 0,0 0 17 16,50 7 27-16,-50-7 1 15,0 0-42-15,0 0 35 0,0 0 3 16,0 0-46-16,0 0-45 16,0 0 8-16,0 0 27 0,0 0-14 15,0 0 10-15,0 0 5 16,0 0-25-16,0 0 35 0,0 0-37 15,0 0 19-15,0 0-11 16,0 0 37-16,-50-10-30 0,50 10 20 16,0 0-20-1,0 0-14-15,0 0-7 0,0 0 23 16,-19-53 34-16,19 53-39 0,6-60-29 16,7 10 4-16,-13 50 28 15,12-60 13-15,-12 60-52 0,25-57 39 16,-25 57 0-16,0 0-44 15,0 0-57-15,7-45-64 0,-7 45-54 16,0 0 7-16,0 0 7 16,0 0 8-16</inkml:trace>
  <inkml:trace contextRef="#ctx0" brushRef="#br0" timeOffset="4431">176 951 329 0,'0'0'115'0,"0"0"-5"0,0 0-4 16,0 0 21-16,0 0-15 15,0 0 17-15,0 0 24 16,0 0-54-16,0 0 27 0,0 0-45 16,0 0-2-16,0 0-23 15,0-64-21-15,7 15-18 0,-7 3-17 16,0 0 15-16,6-4 18 16,-6 1-28-16,0 3 38 0,0 46-14 15,0-64 6-15,0 64-1 16,0-56-27-16,0 56 1 0,12-53-17 15,-12 53-10-15,32-53 22 16,-32 53 14-16,56-53-32 0,-5 10 10 16,-1 4 25-16,-50 39-7 15,69-35-22-15,-6 7-17 16,-13 3 26-16,1 0 0 0,-51 25 12 16,69-32-44-16,-6 4 14 15,-13 7-2-15,-50 21-49 0,63-25-43 16,-63 25-39-16,50-21-10 15,-50 21-36-15,0 0-14 0,0 0 14 16,0 0-46-16</inkml:trace>
  <inkml:trace contextRef="#ctx0" brushRef="#br0" timeOffset="5972">359 1350 153 0,'0'0'32'0,"0"0"0"15,-51-25-29-15,51 25 4 16,0 0-19-16,0 0 9 0,0 0 28 16,0 0 40-16,-44 7 8 15,44-7 14-15,0 0-18 0,0 0-10 16,0 0 4-16,0 0-15 16,-6 43 5-16,6-43-31 0,0 0-7 15,0 0 6-15,0 0-6 16,0 0 26-16,0 0-41 0,0 0 28 15,0 0-6-15,0 0 19 16,0 0 25-16,0 0-3 0,0 0-27 16,0 0 1-1,0 0 15-15,0 0-60 0,0 0 28 0,0 0-35 16,0 0 34 0,0 0-8-16,0 0-20 0,0 0-6 15,0 0 11-15,0 0 1 16,0 0 11-16,0 0-2 0,0 0-12 15,0 0 2-15,0 0-11 16,-50 7-5-16,50-7 26 0,0 0-12 16,0 0-25-16,0 0-77 15,-13 49-47-15,13-49-51 0,0 0-42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23.8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 92 486 0,'0'0'97'16,"0"0"-41"-16,0 0 37 16,0 0-27-16,0 0 43 15,12 35-17-15,-12-35-31 0,0 0 2 16,0 0-45-16,44 32-2 15,-44-32-12-15,57 7 11 0,-13-10-11 16,-44 3 12-16,44-18-13 16,-44 18 13-16,44-28 8 0,-44 28 11 15,0 0-24-15,0 0-11 16,25-43 10-16,-25 43-10 0,0 0 15 16,-31-42-26-16,31 42 1 15,-57-25-12-15,1 18 53 16,-7 7-31-16,6 4 5 0,13 6-12 15,44-10 4-15,-44 11-4 16,44-11 13-16,0 0 9 0,0 0-4 16,0 0-8-16,0 0-39 15,0 0-64-15,0 0-122 0,0 0-110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5:47.6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0 134 898 0,'56'15'128'16,"26"-12"38"-16,6-6 11 15,6-8-65-15,0-7-11 0,7 1-76 16,-7-1 4-1,-6-3-29-15,-6 3-70 0,-19 0-121 16,0 1-117-16,-19 6-34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19.1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4620 1516 545 0,'0'0'126'0,"0"0"5"15,0 0 9-15,0 0-61 16,0 0 31-16,0 0 29 16,0 0 7-16,0 0-24 0,0 0 2 15,0 0-7-15,0 0-91 16,56 35-13-16,-56-35 11 0,69 7 15 16,1-10-14-16,-8 3 2 15,-5-7-16-15,12-4-8 0,0 11 25 16,-6-4-39-16,6 1 30 15,-12-1-31-15,-1-3 12 0,-5 4-9 16,-20-1 38-16,-31 4-49 16,44-3 20-16,-44 3-27 15,0 0-14-15,0 0 17 0,0 0-18 16,0 0-15-16,0 0-52 16,0 0-31-16,0 0-31 0,0 0 16 15,0 0-34-15,0 0-9 16,0 0-6-16,0 0-62 0</inkml:trace>
  <inkml:trace contextRef="#ctx0" brushRef="#br0" timeOffset="425">5104 1127 599 0,'0'0'120'0,"37"11"5"0,-37-11-23 15,0 0-3-15,0 0-18 16,0 0-54-16,0 0-1 15,0 0 99-15,0 0-34 0,7 42-1 16,-7-42-44-16,-19 57 38 16,6-8-15-16,-18 1 28 0,12 10-1 15,-12 10-39-15,-1 8-10 16,-6 3-29-16,-6-3 25 0,13-4-26 16,-7 1-26-16,13-12 5 15,6-13 4-15,7-8-7 0,12-42 17 16,-13 39 9-16,13-39-11 15,0 0-29-15,0 0-45 0,0 0-80 16,0 0-49-16,0 0-221 16,0 0 3-16,0 0 61 15</inkml:trace>
  <inkml:trace contextRef="#ctx0" brushRef="#br0" timeOffset="837">4651 1226 307 0,'0'0'86'15,"0"0"19"-15,0 0 5 16,0 0 21-16,0 0-1 16,0 0 72-16,0 0-35 0,50 11 2 15,-12 10-11-15,-38-21-32 16,57 49 19-16,-13-3-25 0,6 7 6 16,-6 0-24-16,-6 4-43 15,-7 3 2-15,19-7-12 16,-6 7-19-16,-6-11-4 0,-6-3-23 15,12-10 1-15,-44-36 4 0,25 39-22 16,-25-39 19-16,0 0-2 16,0 0-12-16,0 0-61 15,0 0-28-15,0 0 24 0,0 0-51 16,0 0-132-16,0 0-179 16,0 0-40-16</inkml:trace>
  <inkml:trace contextRef="#ctx0" brushRef="#br0" timeOffset="1869">3601 1537 446 0,'0'0'158'16,"0"0"-4"-16,0 0-35 0,0 0-8 16,0 0 1-16,0 0-65 15,0 0-17-15,0 0-34 0,0 0 50 16,0 0-77-16,0 0 24 15,0 0-11-15,0 0 13 16,44-49-9-16,-44 49-27 16,51-46 12-16,-51 46 0 0,44-46 6 15,-44 46 31-15,50-32-20 16,-12 18-1-16,-38 14 0 0,63-4 35 16,-13 8-33-16,-12 6 2 15,12 8 36-15,0 0-41 0,-6 3 34 16,-44-21-33-16,57 25 9 15,-13-11-13-15,-44-14 31 0,50 10-14 16,-50-10 3-16,0 0 3 16,44 7-1-16,-44-7-30 15,0 0 49-15,0 0 9 0,0 0 24 16,0 0-2-16,0 0-49 16,0 0 6-16,0 0-23 0,0 0 11 15,0 0 12-15,0 0-33 16,-57-7 29-16,1-3-32 0,-13 6 46 15,-19-3-17-15,-7-3-13 16,-5 2-13-16,-7 1 54 0,6-3-23 16,7 6-34-16,6 1 58 15,13 3-39-15,12 0 24 0,6 3-19 16,57-3-7-16,0 0 7 16,-50 7 24-16,50-7-7 15,0 0 56-15,0 0-55 16,0 0 2-16,0 0 75 0,0 0 19 15,0 0-32-15,-44 22 43 16,44-22-60-16,0 0 70 0,0 0-56 16,0 0 13-16,0 0-62 15,0 0 15-15,0 0-2 0,0 0 7 16,-19 49 8-16,19-49-13 16,-19 46-2-16,19-46 4 0,-12 49-41 15,12-49 20-15,-19 43-26 16,19-43 6-16,-25 42-14 15,25-42 8-15,0 0 16 0,-44 39-16 16,44-39 15-16,0 0-28 16,-44 35 30-16,44-35-29 0,-38 22 19 15,38-22 1-15,0 0-13 16,0 0 9-16,0 0-15 0,-50 10-62 16,50-10-193-16,0 0-144 15,0 0-42-15,-51-35 47 0,51 35 0 16</inkml:trace>
  <inkml:trace contextRef="#ctx0" brushRef="#br0" timeOffset="2333">3765 823 753 0,'0'0'33'16,"0"0"25"-16,0 0 5 15,0 0 21-15,0 0 9 0,0 0-35 16,0 0-58-1,0 0 20-15,0 0-20 0,0 0 13 16,0 0-3-16,0 0-19 16,0 0-5-16,0 0 14 0,0 0 0 15,0 0 11-15,0 0-2 16,0 0-2-16,0 0-20 0,0 0 9 16,12-35-8-16,-12 35 8 15,-12-43 8-15,-7 8 6 0,19 35-32 16,-50-42 27-16,6 13-12 15,0 12-2-15,0 10 23 0,6 3-17 16,-6 4 21-16,6 7-13 16,38-7-22-16,-37 18 4 15,37-18 18-15,0 0-55 0,0 0-101 16,-19 35-99-16,19-35-50 16</inkml:trace>
  <inkml:trace contextRef="#ctx0" brushRef="#br0" timeOffset="3013">2602 1374 284 0,'0'0'72'16,"0"0"-20"-16,0 0-2 0,0 0-16 16,0 0-16-16,0 0-2 15,0 0-32-15,0 0 29 16,0 0 24-16,0 0-40 0,0 0 8 15,0 0-1-15,0 0-15 16,0 0 11-16,0 0 11 16,0 0-5-16,0 0-3 0,0 0-6 15,0 0 16-15,0 0-13 16,0 0-13-16,0 0 4 0,0 0 9 16,0 0 0-16,0 0 16 15,0 0-12-15,38-24 4 0,-38 24 21 16,0 0-25-16,0 0 44 15,50 7 12-15,-50-7 18 0,0 0 24 16,0 0 11-16,38 46 9 16,-38-46 11-16,6 70 30 15,-12-10-28-15,-19-3-49 16,-7 0-7-16,-12-1-59 0,-6 1 2 16,-7 3-44-16,-6-4 22 15,-6-6 18-15,0-8-48 0,6-3 16 16,7-11-93-16,-1-7-157 15,7-13-112-15,-7-5-13 0</inkml:trace>
  <inkml:trace contextRef="#ctx0" brushRef="#br0" timeOffset="4068">1816 1325 472 0,'0'0'115'15,"0"0"-17"-15,0 0 5 0,0 0 9 16,0 0-48-16,0 0-44 16,0 0 8-16,0 0-28 0,63-21-14 15,-13 0 36-15,-6 3-51 16,7-7-8-16,-14 7 37 0,-37 18-5 15,57-21-25-15,-57 21 17 16,50-7 7-16,-50 7-1 0,0 0 3 16,0 0-3-16,0 0 4 15,0 0 5-15,0 0-10 16,25 50 12-16,-25-50-1 0,-18 42 8 16,18-42-8-16,-57 39 4 15,0-11 4-15,7-10 18 0,-6 0-6 16,-1-8-23-16,-6 4 56 15,7-3-36-15,5 0 47 0,51-11-38 16,-63 17-19-16,63-17 36 16,-50 11-46-16,50-11 33 15,0 0-33-15,-50 17 7 0,50-17-23 16,0 0 23-16,-50 22 1 16,50-22-8-16,0 0 0 15,0 0 9-15,-51 35-7 0,51-35 4 16,0 0-20-16,0 0 44 15,0 0-26-15,0 0 2 0,0 0-2 16,-12 49 6-16,12-49 14 16,0 0-45-16,0 0 18 0,0 0 18 15,37 46-46-15,-37-46 62 16,0 0-1-16,51 53-1 0,-51-53 21 16,0 0-23-16,0 0 45 15,31 53-20-15,-31-53-11 0,13 50 6 16,-13-50-24-16,0 49-3 15,0-49 30-15,-25 50-30 16,25-50-1-16,-44 49-19 0,44-49 12 16,-63 46-3-16,12-14 0 15,1-11 12-15,-6 0-30 0,5-10 22 16,1 3-20-16,0-7 12 16,-1 0 7-16,7-3-22 15,0-1 30-15,44-3-24 0,-62-7 21 16,11-3-44-16,7-4 38 15,44 14-21-15,-56-29 38 0,56 29-46 16,-57-35 44-16,57 35-16 16,-50-46-17-16,50 46 4 0,-50-53 8 15,50 53-25-15,-32-49 33 16,32 49-10-16,-12-50 15 16,12 50 5-16,12-56-34 0,13 10-2 15,-25 46 2-15,51-57 25 16,-1 11-31-16,0 14 25 0,0 1-18 15,-50 31-5-15,63-39-70 16,-63 39-15-16,57-39 20 0,-57 39-67 16,0 0-6-16,56-43-59 15,-56 43 4-15,44-24-34 0,-44 24 3 16</inkml:trace>
  <inkml:trace contextRef="#ctx0" brushRef="#br0" timeOffset="5705">0 1717 214 0,'0'0'75'0,"56"25"-37"16,-56-25 59-16,44 18-28 15,0-8-10-15,0 1-46 0,0-4 1 16,-44-7-14-16,57 3 13 16,-13 1-3-16,-44-4-13 15,44 0 10-15,-44 0-2 16,0 0-15-16,0 0 3 0,0 0-8 16,0 0 36-16,0 0-34 15,0 0 5-15,0 0 8 0,0 0 3 16,0 0 18-16,0 0-35 15,0 0 21-15,12-39-22 0,-12 39 19 16,0 0 6-16,0 0 1 16,-50-35-23-16,50 35 20 0,-50-18-8 15,50 18 21-15,-57-3 3 16,57 3 0-16,0 0 41 0,-44 0-3 16,44 0 27-16,0 0 22 15,0 0 27-15,0 0 40 16,0 0 4-16,0 0-124 15,0 0-8-15,0 0-33 0,0 0-14 16,0-50 6-16,0 50 3 16,13-56-30-16,-13 56 0 0,6-57-80 15,-6 57-133-15,13-53-81 16,-13 53-27-16,-7-49 31 0</inkml:trace>
  <inkml:trace contextRef="#ctx0" brushRef="#br0" timeOffset="6084">251 1367 884 0,'0'0'214'0,"0"0"-7"16,0 0 6-16,0 0-61 15,0 0-61-15,0 0-41 0,0 0-32 16,0 0-26-16,0-39 40 16,0 39-40-16,-19-38 4 0,19 38 29 15,-31-50 9 1,31 50-21-16,-38-56 6 0,13 10 8 16,6-4 12-16,7 1-54 15,5-11 53-15,14-4-36 0,5-14 9 16,13-10-21-16,13-15-12 15,0-3 15-15,12 0 10 0,7 7 6 16,-7 15-9-16,0 9 8 16,0 15-5-16,1 14-26 0,-14 8-9 15,-37 38-71-15,44-32-144 16,-44 32-119-16,0 0-1 0,0 0-43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27.9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960 240 479 0,'0'0'87'16,"0"0"-28"-16,0 0-30 0,0 0 1 15,0 0 8-15,0 0-12 0,0 0 2 16,0 0 4-16,0 0 20 15,0 0-31-15,0 0 3 0,0 0-24 16,0 0-4-16,0 0 4 16,-44-25 11-16,6 15 0 15,38 10-30-15,-57-4 13 0,26 4 14 16,31 0-2-16,-44 4 8 16,44-4-28-16,-44 10 8 0,44-10 17 15,0 0 18-15,-50 32-10 0,50-32 14 16,-32 50 2-16,7-11 26 15,25-39-22-15,-19 63-24 0,0-10 64 16,7 0-23-16,-1 0 8 16,7-3-7-16,-7 3 28 0,7-4 30 15,0 1 1-15,6-1-69 16,0 4-6-16,6-3 21 16,0-4-11-16,-6-46 13 0,7 74-10 0,5-21-5 15,-5 0 8-15,-1-4-25 16,-6-49-6-16,12 60-15 15,-12-60-2-15,13 60 16 0,-13-60-25 16,13 50-6-16,-13-50 9 16,0 0-19-16,0 0 10 0,0 0 14 15,0 0-5-15,0 0 12 0,0 0 25 16,0 0-45-16,0 0 5 16,0 0 3-16,0 0-6 0,0 0-112 15,0 0-122-15,0 0-99 16,0 0-99-16,0 0 10 0</inkml:trace>
  <inkml:trace contextRef="#ctx0" brushRef="#br0" timeOffset="532">432 912 301 0,'0'0'92'0,"0"0"12"15,0 0 6-15,0 0-1 16,0 0-4-16,0 0-12 16,0 0-22-16,0 0-8 0,0 0-35 15,0 0-1-15,0 0 62 16,0 0-4-16,0 0 4 0,0 0-30 15,0 0 13-15,50 7-47 0,7-4 23 16,-7-3-40-16,6-7 31 16,7 0-7-16,6 3 15 0,7-3-31 15,-1-3-11-15,7-1-5 16,-13 1 0-16,-6-1 6 0,-19 4 17 16,-44 7-30-16,50-7 10 0,-50 7-77 15,0 0 19-15,0 0 12 16,0 0-46-16,0 0-51 0,0 0-18 15,0 0 3-15,0 0-17 16,0 0-12-16,0 0-63 16</inkml:trace>
  <inkml:trace contextRef="#ctx0" brushRef="#br0" timeOffset="1308">1620 661 189 0,'0'0'60'0,"0"0"-9"15,0 0 28-15,25 46-28 16,-25-46 24-16,0 0-27 0,12 53 39 16,-12-53-40-16,13 42 16 15,-13-42-32-15,13 49 21 16,-13-49-8-16,0 57 2 0,0-57-22 15,12 64-1-15,-12-64 44 16,13 56 3-16,-13-56 41 0,37 50-45 16,-37-50 22-16,0 0-25 0,76 42-10 15,-13-21-57-15,-63-21 21 16,63 7-38-16,-63-7 33 0,56-3 11 16,-56 3 2-16,63-21-15 15,-63 21-3-15,50-18-28 0,-50 18 23 16,0 0-11-16,32-53-3 15,-32 53 12-15,25-57-3 16,-13 11-5-16,-12 46-23 0,-6-63-35 16,-6 10-34-16,-7 7 49 0,19 46 39 15,-25-46-21-15,25 46 49 16,0 0-38-16,-26-42 13 0,26 42 9 16,0 0-14-16,0 0 9 15,0 0-2-15,0 0-16 0,0 0 26 16,0 0 19-16,0 0-14 0,0 0-5 15,0 0-3-15,0 0-5 16,0 63 37-16,0-63 38 0,26 67 5 16,-8-17 12-16,-18-50-19 15,26 67 7-15,-1-18-23 0,-25-49-24 16,31 60-2-16,-31-60-7 16,0 0 1-16,38 61-36 15,-38-61-4-15,0 0 16 0,0 0 33 16,0 0 8-16,0 0-50 0,0 0 32 15,0 0-22-15,0 0-11 16,0 0-56-16,0 0-107 0,38 53-57 16,-38-53-8-16,0 0 4 15,0 0-58-15</inkml:trace>
  <inkml:trace contextRef="#ctx0" brushRef="#br0" timeOffset="1977">2449 809 177 0,'0'0'102'0,"0"0"-2"0,0 0 16 16,0 0-14-16,0 0-4 15,44 11-17-15,-44-11-86 16,0 0 44-16,0 0-13 0,44-11-17 16,-44 11-2-16,0 0-14 15,51-14 25-15,-7 3-12 0,-44 11 9 16,44-3-6-16,-44 3 22 0,56-4-1 16,-12 8 9-16,-44-4-1 15,44 10 42-15,-44-10-50 0,44 25 18 16,-44-25-8-16,0 0-5 15,44 53 7-15,-19-10-28 0,-25-43 12 16,13 56-19-16,-13-56 17 16,6 57 5-16,-6-57-9 0,0 0 44 15,-6 53-2-15,6-53-11 16,0 0 0-16,0 0 5 0,0 0 39 16,0 0-22-16,0 0-43 15,0 0 3-15,0 0-13 0,0 0-38 16,0 0 5-16,0 0 25 15,0 0-12-15,0 0-9 0,38-57 12 16,-13 11-21-16,0 4-30 0,-25 42 11 16,25-53 1-16,-25 53-3 15,25-43 13-15,-25 43 6 0,0 0 27 16,50-28-27-16,-50 28 7 16,44 0 2-16,-44 0 19 15,44 21 11-15,-44-21-5 0,44 32-43 16,-44-32 29-16,44 32 0 15,-44-32 6-15,0 0 9 0,51 35-7 16,-51-35-6-16,44 32-2 0,-44-32 32 16,0 0-16-16,44 32-24 15,-44-32-9-15,0 0 17 0,50 25-71 16,-50-25-114-16,50 17-98 16,-50-17 17-16,44 14 2 0,-44-14 25 15</inkml:trace>
  <inkml:trace contextRef="#ctx0" brushRef="#br0" timeOffset="2444">4216 714 348 0,'0'0'97'16,"0"0"27"-16,0 0-12 0,0 0-14 15,0 0-13-15,-44 10-10 16,44-10-44-16,0 0-23 0,-44 4 35 16,44-4-43-16,-44 3 35 15,44-3-29-15,-63 7 42 0,6 8-25 16,7-1 27-16,0 7-50 15,-7 7 65-15,-6 4-54 0,7 0 31 16,5 3-9-16,51-35 17 16,-56 43 58-16,56-43-1 0,0 0 14 15,-32 60-33-15,32-60-35 0,0 0-38 16,25 49 11-16,-25-49 12 16,57 35-51-16,0-10-3 0,-7-14 34 15,0-4 3-15,-50-7-5 16,63 10-7-16,-6-3-24 15,-57-7-8-15,56-3 17 0,-56 3 6 16,44-4-3-16,-44 4-86 0,0 0-48 16,50-10-102-16,-50 10-16 15,0 0-51-15,0 0 18 0,57-36 4 16</inkml:trace>
  <inkml:trace contextRef="#ctx0" brushRef="#br0" timeOffset="2953">4712 0 359 0,'-25'35'106'0,"6"4"9"15,7 0 42-15,5 0-34 16,1 3 1-16,12 4-18 0,-6 0-39 15,7 0 28-15,-1-4-51 0,6 4 4 16,1 4 64-16,0-4-5 16,-1 0-72-16,-12 0-17 0,6 0 16 15,-12-4-5-15,0 4-15 16,-13 3-2-16,0 1 11 0,-12-1-37 16,6 4 23-16,-1 0 4 15,-5 0 12-15,31-53-39 0,-25 60 20 16,25-60 8-16,-19 57-19 15,19-57 16-15,0 0 5 0,0 0 1 16,-6 49-26-16,6-49-24 16,0 0-91-16,0 0-104 0,0 0-25 15,0 0 13-15,0 0-4 16,0 0-3-16,-25-56 50 0</inkml:trace>
  <inkml:trace contextRef="#ctx0" brushRef="#br0" timeOffset="3377">4297 449 482 0,'0'0'129'16,"0"0"9"-16,0 0-35 0,0 0-15 15,38 42-42-15,-38-42-16 16,57 25-8-16,-1-8-10 16,-6-9-7-16,1-8 2 0,-1 0-14 15,0-4 30-15,1-3-19 16,-1 3 2-16,-6 1-12 0,-6-4-8 15,-1 3 32-15,-37 4-36 16,38-10 37-16,-38 10-39 0,0 0 42 16,0 0-32-16,0 0 7 0,0 0 3 15,0 0-17-15,0 0-4 16,31-7-44-16,-31 7-1 0,0 0-23 16,0 0 5-16,0 0-34 15,0 0 10-15,38 10-10 16,-38-10 15-16,0 0-14 0</inkml:trace>
  <inkml:trace contextRef="#ctx0" brushRef="#br0" timeOffset="3948">5284 742 407 0,'0'0'100'0,"0"0"9"16,0 0-6-16,0 0 3 0,0 0-6 16,0 0-11-16,-12 46 30 15,12-46 24-15,0 46-17 0,0-46-31 16,-7 53 11-16,-5-11-33 16,12-42-8-16,-13 57-38 0,1-8-9 15,12-49 12-15,-32 71-25 16,7-11-5-16,12-11 9 0,13-49 10 15,-18 53-9-15,18-53 4 16,-13 50 8-16,13-50-25 0,0 0-3 16,0 0-9-16,0 0-129 15,0 0-115-15,0 0-42 0,0 0-62 16,0 0 54-16</inkml:trace>
  <inkml:trace contextRef="#ctx0" brushRef="#br0" timeOffset="4210">5448 251 392 0,'0'0'25'0,"-13"28"31"0,13-28-2 16,0 0-5-16,0 0-4 15,0 0-38-15,0 0 22 16,0 0-20-16,0 0-69 0,0 0-138 16</inkml:trace>
  <inkml:trace contextRef="#ctx0" brushRef="#br0" timeOffset="4916">5894 745 310 0,'0'0'56'0,"0"0"-5"16,0 0-18-16,0 0-4 15,-25 36 2-15,25-36 28 0,0 0-11 16,0 0 32-16,0 0-26 15,-32 49 23-15,32-49-22 0,-19 46 21 16,19-46-21-16,0 53 3 16,0-53-26-16,13 50-3 15,-13-50-7-15,19 53 7 0,-19-53-21 16,19 49-8-16,-19-49 11 0,0 0 24 16,0 0-35-16,37 50 33 15,-37-50-28-15,0 0-2 0,0 0-3 16,51 31-27-16,-51-31 59 15,69 18-42-15,-25-11 22 0,-44-7-28 16,56-3 49-16,-56 3-33 16,57-18 7-16,-57 18-18 0,0 0 14 15,57-46-31-15,-32 4 49 16,-25 42-42-16,19-60 27 0,-19 7-28 16,-13 3 45-16,-6 1-46 15,0 3 29-15,-12 0-19 0,6 3 0 16,-7 4 8-16,32 39-4 15,-44-31 21-15,7 6-22 0,-7 11 34 16,44 14-42-16,-51-7 23 16,14 7-24-16,37 0 53 0,-38 14-42 15,38-14 54-15,0 0-42 0,-38 35 32 16,38-35-14-16,0 0-4 16,-25 43-21-16,25-43 26 15,0 0-2-15,-13 49-37 0,13-49 7 16,0 0 15-16,-18 42 9 15,18-42-11-15,0 0-55 0,0 0-164 16,-38 43-45-16,38-43-26 16,0 0 33-16</inkml:trace>
  <inkml:trace contextRef="#ctx0" brushRef="#br0" timeOffset="5936">6592 731 181 0,'0'0'54'0,"0"0"29"16,0 0 32-16,0 0-17 16,0 0-8-16,0 0-32 0,0 0 2 15,0 0-60-15,0 0 6 16,0 0-3-16,0 0-3 0,0 0 11 16,0 0 10-16,0 0-21 15,0 0 37-15,0 0-43 0,0 0 33 16,0 0-46-16,0 0 26 15,0 0-18-15,0 0 18 0,0 0-10 16,0 0 35-16,0 0 6 16,0 0 74-16,0 0-28 0,0 0 8 15,37 43-49-15,-37-43 68 16,25 56-15-16,-18-3-33 0,-7-53-11 16,-7 67 3-16,7-6-4 0,-6-8-11 15,-6-4-57-15,12-49 49 16,-13 67-25-16,0-17-33 0,13-50 40 15,0 0-6-15,-18 53-6 16,18-53 2-16,0 0 27 16,0 0-8-16,0 0-45 0,0 0 18 15,0 0 18-15,0 0-14 0,0 0 17 16,0 0-32-16,0 0 20 16,25-50-9-16,-25 50 4 0,25-63-24 15,-6 10 8-15,0-4 9 16,-1 8-4-16,1-1 17 0,6 4-46 15,-6 4 3-15,-19 42 2 16,25-43 5-16,-25 43 20 0,0 0 5 16,0 0-18-16,44-39 8 15,-44 39 15-15,0 0 15 0,44-7 8 16,-44 7-55-16,0 0 36 16,0 0-18-16,38 18 17 0,-38-18 6 15,0 0-20-15,44 39 11 16,-44-39 9-16,32 49 26 0,-32-49-2 15,18 50 14-15,-18-50 15 0,13 53 4 16,-13-53-37-16,6 46 31 16,-6-46-18-16,0 42 6 0,0-42 38 15,0 57-13-15,-6-11-29 16,0-4-24-16,6 0-13 0,0-42 14 16,-13 57 27-16,13-57-61 0,0 53 10 15,0-53 6 1,0 0 10-16,0 42 0 0,0-42 0 15,0 0-13-15,0 0 7 0,0 0-7 16,0 0-118-16,0 0-126 16,0 0-68-16,0 0-54 0,0 0-37 15,0 0 41-15</inkml:trace>
  <inkml:trace contextRef="#ctx0" brushRef="#br0" timeOffset="8900">7390 1654 345 0,'0'0'59'0,"0"0"7"15,0 0-25-15,0 0-14 16,0 0 11-16,0 0-1 16,0 0 8-16,0 0 13 0,0 0 14 15,0 0-9-15,0 0 10 16,0 0-41-16,0 0 26 0,0 0-36 16,0 0 25-16,0 0 31 15,-19 28-5-15,19-28-8 0,-13 39 4 16,7-11-15-16,6 7 4 15,6-3-29-15,-6-32-17 0,7 39 17 16,5-11-10-16,-12-28-24 16,13 36 27-16,-13-36-22 0,12 28 10 15,-12-28-30-15,0 0 20 16,0 0 3-16,13 32 12 16,-13-32-12-16,0 0-3 15,0 0-22-15,0 0 32 0,0 0 12 16,0 0-29-16,0 0 3 15,0 0 7-15,0 0 10 0,0 0-10 16,0 0 7-16,0 0-1 16,0 0-19-16,0 0 15 0,-31 21-2 15,-1-7-3-15,1-7 11 16,-1 0-3-16,1-3 19 0,-7-1 8 16,7 1-5-16,-7-4-19 15,-6 3 21-15,6 1 16 16,-6-1-20-16,0 1-16 0,7 0-8 15,5-1-10-15,-6 1 1 16,38-4 5-16,-44 7 37 0,7 3-26 16,5-3-11-16,1-3 2 15,31-4-16-15,-50 14 51 0,-7-7-15 16,0-3-41-16,-5-1 28 16,-8 1 8-16,-11-8-26 0,-1 1-3 15,-6-4 19-15,-6 3-20 16,-7 0 43-16,-12-3-45 0,-13 0 1 15,7 4 21-15,-7-4-24 16,0 0 37-16,7 0-35 16,0 0 26-16,5 3-21 0,1-3 12 15,6-4-16-15,-6 4 32 16,0 0-12-16,6 4-9 0,-6-1 15 16,6 4-12-16,7-7-16 15,-7 7 38-15,6-3-49 0,7 3 35 16,0-4-21-16,-7 4 15 15,7 0 17-15,-7-4-30 0,7 4 11 16,6 0 14-16,-6-3-10 16,6-1-19-16,0 4 32 0,6-7-42 15,7 4 49-15,5-1-33 16,8 1 9-16,5 3-5 16,7 0 5-16,6 0-14 0,0 0 27 15,0 0-13-15,6 0-9 16,0 0 34-16,1 0-33 0,-1 0 23 15,-6 0 1-15,0-4-46 16,6 4 38-16,-6-3-16 0,0 3 24 16,0 0-43-16,0 0 46 15,7 0-30-15,-1 0 11 0,0 0-10 16,0 7 28-16,-6 0-34 16,7-4 34-16,-1 1-14 15,0-1-17-15,1 1 13 0,-1-1 0 16,-6 1 7-16,6 0-20 15,-6-1 33-15,0 1-27 0,0-1 10 16,6 1-15-16,-6-1 19 16,13-3-10-16,-13 0 15 0,6 0-12 15,-6 0-4-15,0 0 24 16,0-3-37-16,-12 3 12 0,5-4-2 16,-5 4 36-16,6 0-50 0,-7 0 30 15,7 0-30-15,-1 4 36 16,7-4-20-16,0 3 24 0,7-3-24 15,-1 0 26-15,38 0-48 16,-44 0 42-16,44 0-41 16,-38 4 44-16,38-4-39 15,0 0 50-15,0 0-49 0,0 0 20 16,0 0 8-16,-37-4-8 0,37 4 19 16,0 0-26-16,0 0 24 15,-38 0-48-15,38 0 46 0,-38 4-28 16,38-4 32-16,-50 7-34 15,6 0 27-15,44-7-36 0,-50 3 45 16,50-3-29-16,-51 7 16 16,51-7-12-16,0 0 4 0,0 0 9 15,-44 4-17-15,44-4 34 16,0 0-32-16,0 0 6 16,0 0 0-16,0 0 5 0,0 0-2 15,0 0-7-15,0 0 10 16,-50-18-12-16,50 18 6 0,0 0 15 15,0 0-31-15,-38-42 39 16,38 42-50-16,-25-42 48 0,25 42-36 16,-6-39 22-16,6 39-15 15,-13-43 8-15,13 43-3 0,-6-46 3 16,6 46-3-16,6-46-12 16,-6 46 25-16,13-53-19 15,-1 11 14-15,-12 42-22 0,13-42 17 16,-13 42 18-16,13-39-118 15,-13 39-177-15,0 0-159 0,0 0-86 16</inkml:trace>
  <inkml:trace contextRef="#ctx0" brushRef="#br0" timeOffset="11313">4190 2792 95 0,'0'0'22'16,"0"0"3"-16,0 0 14 0,0 0 3 15,0 0 24 1,0 0-6-16,0 0-8 0,0 0-10 16,0 0 18-16,0 0 0 15,0 0-21-15,0 0 9 0,0 0-23 16,0 0 6-16,0 0-17 16,0 0-17-16,0 0 10 0,0 0 12 15,0 0-16-15,0 0 12 16,0 0-9-16,0 0 15 0,0 0 0 15,0 0-6-15,0 0 32 16,0 0-22-16,0 0-8 16,0 0 9-16,-25 35 35 0,25-35-13 15,0 0-11-15,0 0 28 0,0 0-35 16,0 0 9-16,13 35-28 16,-13-35 12-16,0 0-12 15,0 0 4-15,31 43-15 0,-31-43 4 16,0 0 33-16,57 49-28 15,-57-49-31-15,44 36 18 0,-44-36 23 16,0 0-31-16,44 38 27 16,-44-38-23-16,0 0-8 0,0 0 16 15,0 0 33-15,0 0-55 16,38 46 16-16,-38-46 13 0,0 0-5 16,0 0-2-16,0 0-10 15,25 43 23-15,-25-43-26 16,0 0 21-16,0 0 1 0,0 0 16 15,0 0-67-15,0 0 42 16,0 0 9-16,0 0 21 0,0 0-46 16,-51 39 8-16,7-22 16 15,-6-6 11-15,0-4-36 0,0-7 20 16,-7 3-6-16,0 1 22 16,1 0-25-16,-1-1 11 0,13-3-19 15,0 7-18-15,44-7 20 16,-56 0 34-16,56 0-22 0,-51 0 12 15,51 0-2-15,-44-3 21 16,44 3-31-16,0 0-26 0,0 0 33 16,-44-25-2-1,44 25-5-15,-44-32 21 0,44 32-50 16,-37-35 29-16,37 35-11 16,-38-39 11-16,38 39 14 0,-38-39-3 15,38 39 3-15,0 0-9 16,-37-28-17-16,37 28-1 0,0 0-10 15,0 0 32-15,0 0 4 16,0 0 10-16,0 0-55 0,0 0 24 16,0 0-17-16,0 0 19 15,0 0 6-15,0 0 26 16,0 0-33-16,0 0 22 0,0 0-48 16,0 0 16-16,0 0 20 15,0 0 0-15,0 0 34 0,0 0-10 16,31 42 56-16,-31-42-61 15,44 39 24-15,-44-39 6 0,50 39-39 16,-50-39-18-16,44 35 5 16,-44-35-22-16,44 32 10 0,-44-32 53 15,0 0-41-15,0 0-16 16,0 0 16-16,0 0 6 0,0 0-21 16,0 0 52-16,0 0-37 15,0 0-8-15,0 0 2 16,0 0 11-16,19 42-33 0,-19-42 61 15,0 0-14-15,0 0-19 16,-63 18-38-16,0-7 33 0,1-8 47 16,-8-6-49-16,-5-4 29 15,0-4-51-15,-1 0 14 0,1 1 37 16,6 3-1-16,-1-7-16 16,14-1-30-16,18 8 4 0,38 7 25 15,-44-14 34-15,44 14-29 16,0 0-15-16,0 0-19 0,0 0 58 15,0 0-33-15,0 0-11 16,0 0-9-16,0 0 29 16,0 0 14-16,-25-35-29 0,25 35-10 15,0 0-9-15,0 0 57 16,0 0-19-16,0 0-26 0,0 0-9 16,0 0 30-16,0 0-13 15,0 0 48-15,0 0-39 0,0 0-16 16,44 35-1-16,-44-35 29 15,0 0 15-15,50 50-28 0,-50-50-13 16,0 0 10-16,0 0-16 16,38 46 32-16,-38-46-19 0,0 0 3 15,0 0 3-15,0 0 21 16,0 0-30-16,0 0-1 16,0 0-1-16,-50 10 25 0,6-6-17 15,0-4 8-15,0-4-6 16,0-6-2-16,0-8-8 0,0-3-2 15,44 21-3-15,-57-32 25 16,13-3 7-16,44 35-27 0,-44-53 12 16,13 10-16-16,31 43 33 15,-19-53-8-15,13 11-13 0,6 6-28 16,0 36 19-16,0-31-1 16,0 31-5-16,0 0 15 0,0 0 14 15,0 0-33-15,0 0 29 16,0 0-31-16,0 0 41 15,0 0-15-15,31 7 28 0,-31-7-16 16,0 0-9-16,44 39 4 16,-44-39-2-16,38 46 14 0,-38-46 4 15,38 49-19-15,-38-49-16 16,37 50 2-16,-37-50-10 0,44 38 23 16,-44-38 20-16,0 0-25 15,0 0-27-15,0 0 35 0,38 36-5 16,-38-36 32-16,0 0-17 15,0 0 17-15,0 0 1 16,0 0 28-16,0 0-61 16,0 0-6-16,0 0-10 0,0 0 31 15,0 0-8-15,0 0-25 16,0 0 0-16,0 0-17 0,0 0 38 16,0 0 3-16,0 0-6 0,0 0-16 15,-57 56 19-15,13 1 29 16,7-8 0-16,-7-3 3 0,6 0-24 15,-12-3 1-15,6 3 38 16,-7-1-25-16,1 1-11 0,0-10-20 16,6-8-3-1,44-28 6-15,0 0 23 0,-50 32 6 16,50-32 36-16,0 0 58 16,0 0-63-16,0 0-36 0,0 0-5 15,-7-43-12-15,20-6-10 16,6-1-6-16,6-3-11 0,0 4 3 15,-6 7 31-15,-19 42-63 16,25-43-30-16,-25 43-60 0,0 0-70 16,0 0-104-16,0 0-84 15,0 0-51-15,0 0 34 0</inkml:trace>
  <inkml:trace contextRef="#ctx0" brushRef="#br0" timeOffset="11525">2688 3710 486 0,'57'7'145'0,"-1"-3"39"0,7-4-31 16,13 0-15-16,-1 0-11 15,7-4-36-15,6 4-50 0,-7 0-14 16,-5-3-47-16,-20-1-98 15,-12 1-124-15,-44 3-69 16,38-4-29-16</inkml:trace>
  <inkml:trace contextRef="#ctx0" brushRef="#br0" timeOffset="12468">5234 2527 143 0,'25'-29'0'16,"-25"29"30"-16,0 0-18 0,19-28-12 15,-19 28 11-15,0 0 20 16,0 0 18-16,0 0 13 16,31-28-23-16,-31 28-16 0,0 0 12 15,0 0-19-15,0 0 21 16,0 0 12-16,0 0-26 0,0 0 22 15,0 0 14-15,-37 3-4 16,5 8 0-16,1-1 38 0,-1 5-12 16,1-1-25-16,-1 3 3 15,-5 5 61-15,-7-1-57 0,0 4 2 16,0 3 131-16,-13 0-57 16,7 4-75-16,-7 0 6 0,7 0-21 15,0-1 17-15,-7-2 30 16,7-1-47-16,0 0-44 15,-1-7 10-15,7 1-12 0,44-22 6 16,-50 21-21-16,50-21 25 16,0 0-7-16,0 0-14 0,0 0-84 15,0 0-53-15,0 0-31 16,0 0-150-16,-38 24-9 0,38-24-11 16,0 0 67-16</inkml:trace>
  <inkml:trace contextRef="#ctx0" brushRef="#br0" timeOffset="13545">2085 2936 217 0,'0'0'61'0,"0"0"3"16,0 0-39-16,0 0-2 0,0 0 17 15,0 0-19-15,0 0 32 16,0 0-8-16,0 0 26 0,0 0-48 15,0 0-44-15,0 0 85 16,0 0-14-16,-44 39-8 16,0-10-7-16,0-1 3 0,0-7 3 15,44-21 8-15,-57 28 5 16,7-6-20-16,50-22-19 0,-44 21 14 16,44-21-14-16,0 0-24 15,0 0 54-15,0 0 30 0,0 0-81 16,0 0 35-16,31 46-23 15,-31-46-1-15,63 42-16 0,0-14 16 16,-6-6-11-16,-1-5 15 16,1 1 8-16,-57-18-24 0,56 21-6 15,-56-21 1-15,51 18 24 0,-51-18-20 16,0 0 1 0,0 0 0-16,0 0 7 0,0 0 0 15,0 0 24-15,0 0-27 16,0 0-2-16,0 0-2 0,0 0 14 15,0 0-13-15,0 0 10 16,-69 39-13-16,12-18 15 0,-6-3-10 16,0-1 43-16,7-6-42 15,-13 3-22-15,6-3 46 0,-6-1-29 16,6-3 8-16,6-3 36 16,7-1-62-16,50-3 38 0,-63 0-12 15,13 0 19-15,50 0-25 16,-51-7-8-16,51 7 3 15,-50-7 47-15,50 7-48 0,0 0 18 16,0 0 19-16,-50-21-54 16,50 21 9-16,0 0 35 0,0 0 3 15,0 0-23-15,-57-35 1 16,57 35 4-16,0 0-4 0,0 0 4 16,0 0 42-16,-25-50-32 15,25 50-32-15,0 0-4 0,25-60 36 16,13 18-29-16,-38 42-1 0,57-50 47 15,-7 11-91 1,0 11-72-16,-50 28-54 0,44-25-78 16,-44 25-3-16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43.7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283 1566 236 0,'0'0'86'0,"0"0"-9"0,-31 14 19 15,31-14-11-15,0 0-5 16,0 0 12-16,0 0 6 0,0 0-25 15,0 0-19-15,0 0-15 16,0 0 8-16,0 0-44 0,0 0-3 16,0 0 6-16,0 0 13 15,0 0-26-15,0 0-6 0,0 0 13 16,0 0-6-16,0 0 6 0,0 0 24 16,0 0 1-16,0 0 38 0,0 0 33 15,0 0-40-15,0 0-31 16,-7 28 9-16,7-28-13 0,0 0 1 15,0 0 26-15,0 0-10 0,26 4-24 16,-26-4 7-16,37-7-7 16,-12 0-14-16,-25 7 0 15,32-7-8-15,-32 7-1 0,0 0 14 16,31-11-5-16,-31 11 6 0,0 0 3 16,0 0 5-16,25-7-1 0,-25 7-8 15,0 0 0-15,0 0 5 16,0 0-13-16,0 0-8 0,32-32-3 15,-32 32 3-15,31-35-8 0,-31 35 4 16,32-35 9-16,-7 10-4 16,-25 25 32-16,19-36-35 0,-19 36 27 15,0 0-25-15,12-38 17 0,-12 38-22 16,0 0 7-16,0 0 1 16,0 0 19-16,0 0-3 0,-12-32-29 15,12 32 14-15,0 0 28 16,0 0-11-16,-32-14-15 0,32 14-5 15,0 0-2-15,-44 0 7 0,13 0 18 16,-7 0-21-16,0 3 3 16,7 11 19-16,-7-7-8 0,1-3-25 15,5-4 21-15,-6 3-9 0,7 1 0 16,0 0 19-16,31-4-22 16,-38 7 1-16,38-7 0 0,-32 10 2 15,32-10 4-15,0 0-1 0,0 0 13 16,-25 36-9-16,25-36-3 15,-19 35 8-15,19-35-5 0,-12 39 6 16,12-39-15-16,-6 35 41 16,6-35-18-16,-7 32-7 0,7 3-21 15,0-35 40-15,0 28-21 0,0-28 14 16,13 36 7-16,-13-36-11 16,12 35 30-16,1-3 9 0,-13-32 0 15,25 35-27-15,-25-35-14 0,44 39-4 16,-12-11-4-16,-1-6 2 15,0-5-11-15,1 1 32 0,6 0-1 16,-7-4-8-16,0 0-10 0,1 4-9 16,-1-11 16-16,7 3-2 0,-7-3 10 15,7-3-3-15,-6-1-21 16,-1-3-7-16,-31 0 9 16,31 0 3-16,-31 0-14 0,32 0 9 15,-32 0-3-15,0 0 8 0,25-3-5 16,-25 3 0-16,0 0 8 15,0 0 10-15,31-11-27 0,-31 11 12 16,0 0-3-16,26-14-30 0,-26 14-37 16,0 0-7-16,31-18-3 0,-31 18-15 15,0 0-28-15,31-10-16 16,-31 10-48-16,0 0 2 0,0 0-7 16,0 0-4-16,0 0-23 15</inkml:trace>
  <inkml:trace contextRef="#ctx0" brushRef="#br0" timeOffset="913">1220 1640 291 0,'0'0'99'0,"0"0"-13"15,0 0-1-15,0 0-33 0,0 0 4 16,0 0-3-16,0 0-18 0,0 0-13 15,0 0-17-15,0 0 29 0,0 0-24 16,0 0-19-16,25-25 15 16,-25 25-15-16,0 0-40 0,31-31 77 15,-31 31-32-15,32-25 4 16,-32 25 4-16,0 0-25 0,31-18 12 16,-31 18 14-16,0 0-14 15,0 0 12-15,0 0 13 0,0 0 47 16,25 32-7-16,-18-4-4 0,5 4-22 15,-12 0 9-15,6-4-1 16,1 7 22-16,-1-3-2 0,0 7-26 16,1 0 27-16,-7-4-37 0,6 1-6 15,-6-4 30-15,0-32-57 16,6 31 22-16,-6-31 32 0,0 0-16 16,0 0 3-16,0 0 3 15,0 0 9-15,0 0 15 0,0 0-19 16,0 0 2-16,0 0-5 0,0 0 4 15,0 0 1-15,0 0-9 16,0 0-17-16,0 0-2 0,0 0-7 16,0 0-2-16,0 0-3 0,32-35 0 15,-7-4 0-15,-6-3-13 16,-7-8-17-16,7-10-39 0,0 0 22 16,6 4 24-16,0 6 26 0,0 4-3 15,0 11-21-15,-12 7 13 0,-13 28-5 16,0 0 9-16,25-25 13 15,-25 25-32-15,0 0 27 0,0 0-18 16,32-7 7-16,-32 7-5 0,31 7 4 16,-31-7 26-16,38 25 32 15,-1-1-7-15,-12 5-5 16,7-1 10-16,-1 0-5 0,7 7-6 16,-7-3-9-16,1 7 22 0,-1-4-19 15,7 4-16-15,-7 0 2 16,1-3-23-16,-7-5 19 0,-6-6-6 15,-19-25-5-15,25 28 7 0,-25-28-6 16,0 0-16-16,0 0 9 0,13 22 16 16,-13-22-12-16,0 0-5 15,0 0 2-15,0 0 18 0,0 0-3 16,0 0-12-16,0 0-11 16,0 0 34-16,0 0-6 0,0 0-69 15,0 0-127-15,0 0 7 16,0 0-28-16,0 0-89 0,0 0-10 15,25-18-33-15</inkml:trace>
  <inkml:trace contextRef="#ctx0" brushRef="#br0" timeOffset="2300">3413 1566 383 0,'0'0'54'0,"0"0"-6"16,0 0-26-16,0 0-9 15,0 0 13-15,0 0-16 0,0 0-3 16,7-28 13-16,-7 28-5 0,-7-29-19 16,7 29 19-16,-19-28-15 15,19 28 6-15,-25-28-6 0,25 28-13 16,-44-21 13-16,13 3 0 0,-1 7 13 15,32 11 2-15,-37-10-8 16,37 10 0-16,0 0 2 0,-32-4 44 16,32 4 31-16,-31 14-39 15,31-14 21-15,-38 32-3 0,7 0 5 16,6-4-25-16,6 4 9 0,-6 7 35 16,-1-4-37-16,1 4-19 15,6-4-27-15,7-3 13 0,-1-3 28 16,13-29 45-16,0 0-14 0,0 0-6 15,0 0-23-15,0 0-1 16,0 0-7-16,0 0-11 0,0 0-9 16,38 24 6-16,-7-17-9 0,7-7 23 15,-13 0-35-15,7-3 8 0,-1-4 28 16,-31 7-2-16,38-21-16 16,-13-4 3-16,13-3-32 0,-7-4 9 15,1-4-7-15,5-10-3 16,7 1 16-16,0-12-12 0,7-3-15 15,-1-7 13-15,0-4-55 16,7-7 13-16,-7-6 32 0,-6-5-80 16,6-3-11-16,-6-7 26 0,0 4 39 15,-12 7 6-15,5-1-2 0,-11 15 32 16,-1 7-1-16,-6 10 20 16,-1 8-4-16,1 6-27 0,-6 5 15 15,-1-1-5-15,7 3 28 0,-6 1-28 16,6 3-6-16,0 0 29 15,-1 8-27-15,-18 24 9 0,26-29-10 16,-26 29 13-16,0 0 12 16,0 0-28-16,0 0 16 0,0 0-12 15,0 0-2-15,0 0 9 16,0 0 1-16,0 0 18 0,0 0 1 16,-32 32-35-16,32-32 20 0,-31 39 10 15,6-7 7-15,-1 0-3 0,26-32 75 16,-37 49-36-16,12-6-21 15,-1-5 6-15,1 1-1 0,-6-3 11 16,-1-1 1-16,1 4-3 0,0 0-19 16,5-4 9-16,1 7 35 15,0 4-16-15,0 0-22 16,0 0 7-16,6 4-30 0,0-1 0 16,0 1 16-16,7 3-9 0,-7 0-14 15,6 0 29-15,-6-7-1 0,7 0 6 16,-7 0-27-16,13-4 7 15,-1 0-11-15,1-3 5 0,6 0 5 16,-6-4 31-16,0 1-18 0,6-1-7 16,0-3-16-16,0 0 14 15,0-32 5-15,0 35-1 0,0 0 8 16,0-35 6-16,6 39-15 0,0-7 7 16,7-4 6-16,-13-28-4 15,12 39-18-15,7-7 0 0,-6-4 0 16,6-3-3-16,-19-25 11 15,31 25-2-15,-31-25-16 0,31 25 10 16,-5-8-19-16,-26-17 16 0,37 25-11 16,-5-11 0-16,-32-14 11 15,31 21-24-15,-31-21 26 0,32 14-23 16,-32-14 24-16,0 0-19 0,0 0 10 16,31 15 12-16,-31-15-17 0,0 0 24 15,0 0-21-15,0 0 24 16,0 0-5-16,0 0 0 0,0 0 7 15,0 0-25-15,0 0 8 16,0 0-7-16,0 0-5 0,0 0 0 16,0 0-5-16,0 0 15 0,0 0-17 15,0 0 13-15,0 0-6 16,0 0 5-16,0 0 4 0,0 0-18 16,0 0 9-16,0 0-8 0,0 0 8 15,0 0-18-15,0 0-119 16,0 0-46-16,0 0-61 0,0 0-67 15,0 0-105-15,0-43-66 0,-19 11 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9:52.6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308 414 296 0,'0'0'51'0,"0"0"-2"15,0 0-5-15,0 0 5 0,0 0 3 16,0 0-12-16,0 0 2 15,0 0-4-15,0 0 5 0,0 0-28 16,0 0 44-16,0 0-25 16,0 0 17-16,0 0-36 0,0 0 5 15,0 0 4-15,0 0-21 16,0 0 27-16,0 0-5 0,0 0-18 16,0 0 47-16,0 0-23 15,0 0 14-15,18 35 5 0,-18-35 7 16,13 42-32-16,-7-10 14 15,-6-3 5-15,0-29-35 0,0 42-12 16,0-3 36-16,0-7-17 16,-6 3-16-16,6-35 46 15,-19 53-46-15,7-11 5 0,5-6 18 16,7-36-6-16,-12 46-15 16,12-46-18-16,-7 42 29 0,7-42-22 15,-6 39 12-15,6-39 19 16,0 0-5-16,0 35-50 0,0-35 45 15,0 0-9-15,0 0 4 16,0 0-7-16,0 36-3 0,0-36-1 16,0 0-7-16,6 38 11 15,-6-38 18-15,0 0 9 0,0 0-41 16,0 36-3-16,0-36 17 16,0 0 18-16,0 0-46 15,0 0 28-15,0 0 3 0,0 39 3 16,0-39-19-16,0 0 13 15,0 0 27-15,-6 42-40 0,6-42 16 16,0 0 11-16,0 0-21 16,-12 46-3-16,12-46 15 0,-13 42 8 15,13-42-7-15,0 0-24 16,0 0 27-16,-19 43 1 0,19-43-5 16,0 0-21-16,0 0 28 15,0 0 21-15,0 0 0 16,0 0-8-16,0 0 37 0,0 0-44 15,0 0 3-15,0 0-3 16,0 0 10-16,0 0-33 0,0 0 1 16,0 0 4-16,0 0-4 15,0 0 4-15,0 0 0 0,0 0 16 16,0 0 8-16,0 0-58 16,13-39 25-16,-13 39 29 0,0 0-10 15,12-35-24-15,-12 35 14 16,0 0-6-16,19-32-5 0,-19 32 17 15,0 0-15-15,0 0 22 16,32-35-19-16,-32 35-24 16,37-22 22-16,-37 22 14 0,44-21-11 15,-44 21 8-15,38-14-25 16,-38 14 29-16,44-18-7 0,-44 18 15 16,44-14-36-16,-44 14 3 0,38-14 30 15,-38 14 13-15,50-14-60 16,-19 3 26-16,-31 11 14 0,44-7 17 15,-12 4-33-15,-32 3 5 16,38 0 6-16,-38 0-8 0,0 0-3 16,37 0 7-16,-37 0 17 15,0 0-8-15,38 3-15 0,-38-3-8 16,0 0 3-16,0 0 25 16,0 0-30-16,38 7 14 15,-38-7 8-15,0 0-2 0,0 0 15 16,0 0-42-16,0 0 27 15,0 0 4-15,0 0-4 0,0 0-6 16,0 0-8-16,0 0 38 16,0 0-9-16,25 39-37 0,-25-39 22 15,0 0-10-15,0 0 17 16,6 35 5-16,-6-35-5 0,0 0-30 16,0 0 40-16,0 0-5 15,0 36-30-15,0-36 15 16,0 0 13-16,0 0-10 0,0 0 7 15,-25 35-17-15,25-35 10 16,0 0-3-16,0 0-10 0,0 0 21 16,0 0-4-16,-44 46 24 15,44-46-63-15,0 0 45 0,-50 32-1 16,50-32 4-16,0 0-25 16,-44 28 20-16,44-28-18 0,-44 21 7 15,44-21 10-15,0 0 15 16,-51 18-10-16,51-18-40 0,-44 7 32 15,44-7 18-15,-44 7-44 16,44-7 10-16,-50 7 21 16,50-7-9-16,-50 4 15 0,50-4-24 15,-57 0 24-15,57 0-24 16,-56 0 1-16,56 0 14 0,-51 0 8 16,51 0-11-16,-44-4-23 15,44 4 35-15,-43 0-1 0,43 0-51 16,0 0 37-16,-44 0 14 15,44 0-4-15,0 0-28 0,0 0 34 16,-51-3 7-16,51 3-55 0,0 0 37 16,0 0 18-16,0 0-23 15,0 0-24-15,0 0 49 16,0 0-17-16,0 0-30 16,0 0 37-16,0 0-7 0,0 0-18 15,0 0 2-15,0 0 16 16,0 0-12-16,0 0-95 0,0 0-134 15,0 0-73-15,0 0 5 0,0 0 0 16</inkml:trace>
  <inkml:trace contextRef="#ctx0" brushRef="#br0" timeOffset="1320">1477 1159 69 0,'0'0'18'16,"0"0"-27"-16,0 0 18 15,0 0-9-15,0 0 5 0,-32-35-9 16,32 35-2-16,0 0 6 16,-44-25-3-16,44 25 5 0,-44-14-2 15,44 14 6-15,-44-3 11 16,44 3 0-16,-44 0 9 0,44 0-3 16,-44 0-14-16,44 0 8 15,-44 7-5-15,44-7 7 0,-37 7 26 16,37-7-4-16,0 0 0 15,-38 24-12-15,38-24 6 0,-38 25-6 16,38-25-1-16,-44 32 0 16,44-32 8-16,-38 35-20 15,38-35-1-15,0 0 8 0,-37 43-17 16,37-43 29-16,-32 39-13 16,32-39-17-16,0 0 38 0,0 0-20 15,7 42-6-15,-7-42-4 16,0 0 4-16,0 0-11 0,56 32-2 15,-12-14-7-15,0-4 22 16,0-11-24-16,0 1 5 0,0-4-8 16,0-4 29-16,0 1-15 15,-44 3-15-15,50-11 9 0,-6 8-10 16,-44 3 31-16,44-8-33 16,-44 8 15-16,0 0-15 15,51-14 12-15,-51 14-6 0,0 0 20 16,0 0-20-16,0 0 0 15,37-39-9-15,-37 39 18 0,26-38-13 16,-26 38-5-16,25-43 7 16,-25 43-7-16,12-42 20 0,-12 42 7 15,0 0-7-15,0 0-5 16,0 0-15-16,25-39 26 0,-25 39-1 16,0 0-35-16,0 0 34 0,0 0-15 15,0 0-8 1,0 0 9-16,0 0 5 0,0 0 3 15,0 0-11-15,0 0 8 16,0 0-7-16,0 0 7 0,0 0-10 16,0 0 20-16,0 0 7 0,0 0-1 15,0 0-22-15,0 0 23 16,0 0-3-16,19 39 12 0,-19-39 20 16,0 0-12-16,32 46-4 15,-32-46-8-15,0 0-27 0,37 42 20 16,-37-42 15-16,0 0-24 15,0 0-24-15,51 35 50 0,-51-35-17 16,0 0-35 0,44 25 29-16,-44-25-20 0,0 0 8 15,0 0 27-15,37 11-40 0,-37-11-28 16,0 0-27-16,44 3-49 16,-44-3-40-16,0 0-21 0</inkml:trace>
  <inkml:trace contextRef="#ctx0" brushRef="#br0" timeOffset="2661">2162 371 204 0,'0'0'73'15,"0"0"-2"-15,0 0 10 0,0 0-6 16,0 0-8-16,0 0 6 16,0 0-39-16,0 0 2 0,0 0-26 15,0 0 8-15,0 0-25 16,0 0 12-16,0 0 0 0,0 0-17 16,0 0 32-16,0 0-30 15,0 0 15-15,0 0-2 16,0 0-6-16,0 0-4 0,0 0 7 15,0 0 9-15,0 0-16 16,0 0 26-16,0 0-33 0,0 0-31 16,0 0-39-16,0 0-57 15,0 0-6-15,0 0 17 0</inkml:trace>
  <inkml:trace contextRef="#ctx0" brushRef="#br0" timeOffset="6844">2042 403 171 0,'0'0'49'0,"0"0"17"15,0 0 11-15,0 0-15 0,26-28 16 16,-26 28-38 0,0 0-5-16,0 0-10 0,0 0-21 15,0 0 17-15,0 0-3 16,0 0 12-16,0 0 8 0,0 0-16 15,18 32 39-15,-11-1-14 16,-1 5-31-16,0-1 1 0,1 0 3 16,-1 4-7-16,0-3 18 15,-6 3-3-15,6-1 0 0,-6 1 11 16,0 4 13-16,-6 3 20 16,-6 3-3-16,-1 1 10 15,-6 3-11-15,7-4-12 0,-7 1-28 16,6-1-5-16,-6-3 15 15,7-4-9-15,12-42-12 0,-19 57 13 16,19-57 11-16,-13 49-27 16,13-49 39-16,0 0-18 0,0 43-35 15,0-43 37-15,0 0-32 16,0 0-5-16,0 0 24 0,0 0-24 16,0 0 37-16,0 0-45 15,0 0-15-15,0 0 52 0,0 0-55 16,0 0 14-16,0 0 42 15,0 0-33-15,0 0-5 16,0 0 23-16,-12 46-24 0,12-46 15 16,0 0 4-16,0 0-32 15,0 0-8-15,0 0-42 0,0 0-16 16,0 0-23-16,0 0 6 16,0 0-50-16,0 0-20 0,0 0-35 15,0 0-20-15,0 0 25 16,-44 24-3-16</inkml:trace>
  <inkml:trace contextRef="#ctx0" brushRef="#br0" timeOffset="7876">2583 707 36 0,'0'0'18'15,"0"0"-2"-15,0 0 4 16,0 0 1-16,0 0 15 16,0 0-2-16,0 0 3 0,0 0-22 15,0 0-3-15,0 0 13 16,0 0 29-16,0 0 3 0,0 0-14 16,0 0-22-16,-31 21 20 15,-1 0 45-15,1-3-29 0,-1 3-6 16,7-3-16-16,-6 7 4 15,-7-1 24-15,0-2-6 0,-6 2-22 16,0 1-15-16,-6 0 7 16,6 0-7-16,-6-4 10 0,6-4-4 15,6-2-30-15,38-15 4 16,-38 17 36-16,38-17-36 16,0 0 0-16,-37 18-6 0,37-18 17 15,0 0 21-15,0 0 33 16,0 0-29-16,0 0-16 0,0 0 6 15,0 0-20-15,0 0-21 16,37-25 1-16,-37 25 34 0,44-17-17 16,-44 17-3-16,44-18 8 15,-44 18-33-15,38-4 18 0,-38 4 4 16,0 0 8-16,0 0 3 16,0 0-34-16,0 0 31 0,31 18 0 15,-31-18 1-15,0 0-9 16,26 39 0-16,-26-39 18 15,12 49 5-15,-6-6-17 16,-6-43 4-16,13 60-4 0,-7-14-21 16,-6-46 21-16,13 53 6 0,-13-53 38 15,19 46 33-15,-19-46 0 16,0 0-42-16,25 46-3 0,-25-46 14 16,0 0-49-16,0 0 24 15,31 39-24-15,-31-39 10 0,0 0-29 16,0 0 16-16,0 0-18 15,44 17 45-15,-44-17 4 0,44-7-51 16,-44 7 37-16,44-7-24 16,-44 7 7-16,0 0-7 15,44-21 5-15,-44 21 16 0,0 0-41 16,0 0-4-16,0 0-47 16,0 0 12-16,0 0-25 0,0 0 20 15,38-21-22-15,-38 21-21 16,0 0-21-16,0 0 0 0,0 0-2 15,0 0-3-15,0 0 15 16,0 0-19-16</inkml:trace>
  <inkml:trace contextRef="#ctx0" brushRef="#br0" timeOffset="9196">2992 0 112 0,'0'0'10'0,"0"0"38"0,0 0 15 16,0 0 8-16,-32 32-14 16,7-4-3-16,6 8 7 15,0 3-2-15,0 3-2 0,-6 7 15 16,0 4 5-16,6 8-3 15,0-1-37-15,1 7 0 0,-1-4-11 16,6 1 4-16,1 0 17 16,-1-4 3-16,0-4 37 0,1-3-2 15,-7-3-22-15,6-1 11 16,1-3-8-16,-7 4-27 0,-6-5 15 16,6-2-20-16,0-1 52 15,-6 1-59-15,6-1 11 0,19-42-30 16,-25 57 33-16,25-57-39 15,-19 46 26-15,19-46-40 0,0 0 31 16,-19 46-29-16,19-46 13 16,0 0 5-16,0 0 3 15,0 0 19-15,0 0 38 0,0 0-20 16,0 0-5-16,0 0-48 16,0 0 18-16,0 0-11 0,0 0 6 15,44-18-24-15,-44 18 49 16,44-35-48-16,-6-8 12 0,-13 8-8 15,7-4-3-15,-7 0 24 16,6 4-29-16,-31 35 19 0,38-46-17 16,-38 46 14-16,38-32 3 15,-38 32-24-15,0 0 27 16,0 0-43-16,0 0 42 0,0 0-2 16,31-14-3-16,-31 14 0 15,0 0-1-15,0 0 19 0,0 0-12 16,0 0-3-16,0 0 13 15,38 42-20-15,-38-42 7 0,31 39-3 16,-31-39 3-16,19 35 21 16,-19-35-21-16,13 36 13 0,-13-36-27 15,0 0 22-15,0 0 16 16,0 46-39-16,0-46 25 0,0 0-14 16,0 0 35-16,0 0-51 15,0 0 20-15,6 42 20 16,-6-42-32-16,0 0 34 0,0 0-29 15,0 0 7-15,0 0 13 16,0 0-31-16,0 0 39 0,0 0-41 16,0 0 20-16,0 0 15 15,0 0-46-15,0 0-56 0,0 0-89 16,0 0-77-16,0 0-31 16,-13 46-67-16,13-46 32 0</inkml:trace>
  <inkml:trace contextRef="#ctx0" brushRef="#br0" timeOffset="10089">3331 1071 268 0,'0'0'49'16,"0"0"28"-16,0 0-10 0,0 0-25 15,38-25 5-15,-38 25-15 16,0 0-10-16,0 0 2 0,37-21-7 16,-37 21-3-16,38-14-18 15,-38 14 12-15,44-18-8 0,-44 18 4 16,44-17 13-16,-12-5-21 16,-32 22-9-16,37-24 18 0,-37 24 5 15,44-36-10-15,-44 36-9 16,38-42 6-16,-13 7 16 15,-25 35-23-15,19-36-1 0,-19 36 8 16,0 0 7-16,0 0 14 16,6-35-18-16,-6 35-9 0,0 0-3 15,0 0 5-15,-44-18 13 16,7 15-4-16,-1 3 7 0,-6 7-2 16,-6 3 15-16,-1 1 16 15,1 3 4-15,-7 0 11 0,7 0-42 16,6 1 7-16,6 2-18 15,1-3 43-15,5 0-35 0,32-14-11 16,0 0 10-16,-31 18 11 16,31-18 2-16,0 0 32 15,0 0 2-15,0 0-12 0,0 0 4 16,19 39 7-16,-19-39-57 16,44 32 4-16,0-7-14 0,6-8 42 15,0-3-7-15,1 0-31 16,5-3 21-16,1 0-14 0,-7-1 10 15,0 4-17-15,-12 1 24 16,-38-15-26-16,50 21-12 0,-50-21 12 16,0 0 5-16,0 0 31 15,38 42-24-15,-38-42-3 16,13 46-2-16,-13-46 29 0,-13 43-19 16,13-43 13-16,0 0-16 15,-44 49-25-15,44-49 19 0,-38 46 4 16,38-46-6-16,-44 39 12 15,44-39-1-15,-50 46 49 0,50-46-62 16,-50 42 26-16,50-42-32 16,0 0 25-16,0 0-34 0,-38 39 23 15,38-39-50-15,0 0-8 16,0 0-93-16,0 0-7 0,0 0 10 16,0 0 5-16,-50-25 18 15,50 25 9-15,0 0-15 0</inkml:trace>
  <inkml:trace contextRef="#ctx0" brushRef="#br0" timeOffset="11613">4092 152 234 0,'6'36'58'0,"-6"-5"-1"15,0-2-8-15,0-1 26 16,0 4-7-16,0 3-16 16,-6 0 6-16,6 4-4 0,-7 7-25 15,7 0-14-15,-6 4-5 16,6 3-7-16,-6-4 17 0,6-3 7 15,-7 0 0-15,7-4-9 16,-6 1-1-16,6-1 7 0,0 4-2 16,-12-7 12-16,12-39 2 15,-13 57-3-15,-6-12-3 0,19-45 12 16,-19 53-22-16,19-53 21 16,-12 54-12-16,12-54-15 0,-25 42 36 15,25-42-4-15,0 0-38 16,0 0 12-16,0 0 21 15,-19 53-8-15,19-53-9 0,0 0-46 16,0 0 35-16,0 0 13 16,6 46-37-16,-6-46 26 0,0 0 6 15,0 0-31-15,0 0 25 16,0 0-24-16,0 0 35 0,0 0-26 16,0 0 11-16,0 0-11 15,0 0 2-15,0 0 33 0,0 0-46 16,0 0 48-16,0 0-65 15,0 0 31-15,0 0 8 0,0 0-24 16,0 0 19-16,0 0-15 16,0 0 18-16,0 0-23 15,0 0 31-15,0 0-29 0,0 0 12 16,0 0 31-16,0 0-37 16,0 0-5-16,0 0 11 0,0 0 0 15,0 0 23-15,0 0-37 16,0 0 10-16,0 0 7 0,0 0 13 15,0 0-42-15,0 0 34 16,0 0-8-16,0 0 4 0,0 0 9 16,0 0-13-16,50 28-3 15,-50-28-7-15,0 0 10 16,44-10 17-16,-44 10-17 0,0 0-16 16,44-39 6-16,-44 39 33 15,38-43-33-15,-38 43-7 0,31-42 21 16,-31 42-30-16,0 0 45 15,0 0-64-15,0 0 50 0,0 0-28 16,32-43 28-16,-32 43 2 16,0 0-14-16,0 0 30 0,0 0-33 15,0 0 10-15,0 0 10 16,0 0-39-16,0 0 52 0,0 0-23 16,0 0-11-16,0 0 47 15,0 0-72-15,0 0 50 16,44-14-14-16,-44 14-10 0,0 0 30 15,0 0-30-15,0 0 17 16,0 0 7-16,0 0-35 0,0 0 21 16,0 0 0-16,0 0-12 15,0 0 15-15,0 0-6 0,0 0 20 16,44 14-23-16,-44-14 10 16,0 0-25-16,0 0 64 0,44 32 6 15,-44-32-35-15,0 0 9 16,0 0-7-16,0 0 15 0,31 46 8 15,-31-46-11-15,0 0 9 0,0 0-32 16,19 46 19-16,-19-46-1 16,0 0 21-16,0 0-33 15,0 0 17-15,13 39-31 16,-13-39 18-16,0 0-15 0,0 0 0 16,0 0 0-16,0 0 6 15,0 0 26-15,0 0-38 0,0 0 37 16,0 0-28-16,0 0 15 0,0 0-18 15,0 0 0-15,0 0 21 16,0 0-40-16,0 0 35 0,0 0-4 16,0 0 9-16,25 42-31 15,-25-42 40-15,0 0-18 0,0 0-12 16,0 0 16 0,0 0-10-16,0 0-15 0,0 0 2 15,0 0-4-15,0 0 37 0,0 0-54 16,0 0 40-16,0 0-12 15,0 0 11-15,0 0-3 0,0 0 5 16,0 0 2-16,44 36-36 16,-44-36 17-16,0 0-17 0,0 0 34 15,38 7-2-15,-38-7-22 16,0 0 25-16,0 0-31 0,0 0 17 16,0 0 7-16,0 0-15 15,0 0-46-15,0 0-66 0,0 0-49 16,0 0-149-16,0 0-25 15,0 0-43-15</inkml:trace>
  <inkml:trace contextRef="#ctx0" brushRef="#br0" timeOffset="16120">0 1884 51 0,'0'0'26'16,"0"0"8"-16,0 0-6 15,0 0 3-15,0 0 18 16,0 0-19-16,0 0 0 0,12 32-18 16,-12-32 15-16,7 31-1 15,-7-31 15-15,6 36 20 0,-6-36-31 16,6 39 17-16,7-11-29 16,-7 0-4-16,-6-28-1 15,13 36 6-15,-7-8 7 0,-6-28-21 16,12 32 0-16,-12-32 17 15,0 0-36-15,7 31 32 0,-7-31-35 16,0 0 30-16,0 0-16 16,0 0 0-16,0 0 10 0,0 0-11 15,0 0 4-15,0 0 19 16,0 0-19-16,0 0 12 0,0 0-7 16,0 0 10-16,0 0 1 15,0 0 18-15,0 0-30 16,0 0 24-16,0 0 13 0,0 0-15 15,0 0-1-15,0 0-16 16,37 18-12-16,-37-18 13 0,44-3-19 16,-12-1 12-16,-1-3 17 15,1 3-4-15,-32 4-26 0,37-7 1 16,1 0 1-16,-7 4 5 16,1-4 23-16,-1 7-26 0,-31 0-7 15,57-4 10-15,-7-3 3 16,-6 4 3-16,0 3 3 0,6-4-3 15,1 4-19-15,5 0 23 16,-5 0-5-16,-1 0 21 16,6 4-29-16,-5-4-2 15,-1-4 2-15,7 0 27 0,-1 4-24 16,-6 0-12-16,1-3 26 16,-1 3-1-16,-6-4-27 0,6 1 17 15,-6-1 0-15,13 1 7 16,-13 3-7-16,12-4-17 0,-5 4 22 15,5 0 1-15,-5 4-6 16,-7-4 30-16,-7 3-22 0,1-3-19 16,0 0 2-16,-1 4 14 15,1-1 14-15,-38-3-38 16,50 0 19-16,1 0-12 0,-14 0 12 16,1-7 11-16,0 7 3 15,0-3-28-15,6-1 9 0,6 1 5 16,-6 3 9-16,6 0 13 15,-6 0-18-15,13 0-29 0,-7-4 14 16,7 1 5-16,-1-1-12 16,7 4 42-16,-6 0-24 0,5 0 0 15,-5-3 0-15,0-1 14 16,-1 4 1-16,1-3-9 0,-1-1-11 16,1-3-14-16,-1 0-26 15,1 3 60-15,0 1-3 0,-7-1-7 16,6 1 2-16,1 3-47 15,-7 0 47-15,1 3 4 16,-1-3-17-16,0 4 22 0,-6-1-45 16,0 1 49-16,-44-4-7 15,57 7 6-15,-7-4-23 0,-50-3-9 16,50 4 19-16,-6-4-6 16,-44 0 0-16,44 0 19 0,-44 0-24 15,44 4 2-15,-44-4-13 16,51-4 10-16,-7 4 15 0,-7 4 0 15,-37-4-27-15,51 0 21 16,-14 0-3-16,-37 0 17 16,44 0 6-16,-44 0-18 15,38 0-9-15,-38 0-19 0,38-8 16 16,-38 8 18-16,0 0-2 16,37-3 4-16,-37 3-40 0,0 0 15 15,0 0 27-15,0 0-6 16,0 0 7-16,0 0-34 0,38-11 7 15,-38 11 38-15,0 0-31 16,0 0-4-16,0 0 1 0,0 0 16 16,0 0 14-16,0 0-2 15,0 0-6-15,0 0 3 0,0 0-29 16,0 0 3-16,0 0 30 16,0 0-1-16,0 0-38 15,0 0 13-15,0 0 0 0,0 0 4 16,0 0 15-16,0 0-11 15,0 0-1-15,-6-35 5 0,6 35-6 16,0 0-5-16,-6-35 29 16,6 35-18-16,0 0-15 0,-13-36 21 15,13 36-20-15,0 0 1 16,0 0 11-16,-19-42 8 0,19 42-35 16,0 0 5-16,0 0 12 15,0 0-1-15,0 0 10 16,-12-32-50-16,12 32-62 0,0 0-25 15,0 0-57-15,0 0 4 16</inkml:trace>
  <inkml:trace contextRef="#ctx0" brushRef="#br0" timeOffset="17636">2897 2962 187 0,'0'0'20'15,"0"0"28"-15,0 0-8 0,0 0-2 16,0 0-7-16,0 0-21 16,0 0-8-16,0 0-8 0,0 0 20 15,0 0-9 1,0 0 8-16,0 0-3 0,38 21-13 15,-38-21 13-15,0 0 8 16,0 0-14-16,0 0 7 0,0 0 11 16,0 0-15-16,0 0-4 15,13 35-3-15,-13-35 14 0,0 0 8 16,0 0-8-16,0 0-11 16,0 0-3-16,-7 36 0 0,7-36 2 15,0 0-17-15,0 0 23 16,0 0 14-16,0 0 21 0,0 0 1 15,0 0 5-15,0 0 4 16,0 0-19-16,0 0-31 16,0 0 1-16,0 0-12 0,-37 3 16 15,37-3-19-15,0 0 11 16,-44-7 3-16,44 7-3 0,-38-7 9 16,38 7-7-16,-38-11-12 15,38 11 4-15,0 0 17 0,0 0 9 16,0 0 12-16,-38-28 7 15,38 28-31-15,0 0 13 0,0 0-1 16,-25-32-26-16,25 32-1 16,0 0 15-16,-19-35 14 0,19 35-18 15,0 0-24-15,-18-35 26 16,18 35-21-16,0 0 15 16,0 0 19-16,-19-36-19 0,19 36-6 15,0 0 1-15,-13-35 0 16,13 35 24-16,0 0 1 0,0 0-20 15,-12-39 52-15,12 39-27 16,-7-35-6-16,7 35 37 0,0-39-29 16,0 39-27-16,-6-43 0 15,12 8-3-15,1 3 11 0,-7 32 17 16,0-42-3-16,6 10-36 16,-6 32 14-16,12-42-9 0,-12 42 18 15,7-32-1 1,-7 32-22-16,0 0-4 0,0 0-82 15,0 0-56-15,-7-35-23 16,7 35 6-16,0 0 34 0,0 0 139 16</inkml:trace>
  <inkml:trace contextRef="#ctx0" brushRef="#br0" timeOffset="18065">3017 2449 250 0,'31'21'49'0,"-31"-21"6"16,0 0 20-16,0 0-19 16,0 0-3-16,0 0-34 0,0 0 0 15,0 0 0-15,0 0-2 16,0 0 7-16,44 11 15 16,-44-11-6-16,38 7-22 0,0-3-11 15,-7-8 16-15,-31 4 17 16,57 0-26-16,-20-3-13 0,1-1 1 15,-38 4 1-15,38-7 4 16,-38 7 0-16,50 0-6 0,-12 0 20 16,-38 0-19-16,50-4 0 15,-19 1 16-15,-31 3-14 0,0 0-49 16,38-7-81-16,-38 7-18 16,0 0-20-16</inkml:trace>
  <inkml:trace contextRef="#ctx0" brushRef="#br0" timeOffset="19064">2231 2728 167 0,'0'0'59'15,"0"0"16"-15,0 0-11 16,0 0-25-16,0 0-1 16,0 0-1-16,0 0-4 0,0 0-6 15,0 0-7-15,31 7-12 16,-31-7 1-16,0 0 5 0,0 0 13 15,0 0-18-15,0 0-9 16,38 32 4-16,-38-32 6 0,32 36 15 16,-32-36-1-16,18 39 9 15,-18-39-26-15,13 38 4 0,-13-38-3 16,0 0 4-16,0 0 3 16,0 36 21-16,0-36-30 0,0 0 9 15,0 0-15-15,-50 32-6 16,6-18 6-16,6-4 15 15,-6-3 0-15,0-7-45 0,0 0 25 16,0-3 5-16,0-4 4 16,44 7-4-16,-57-4 4 0,57 4 6 15,-50-10-22-15,50 10 9 16,0 0 9-16,0 0 19 0,-25-39-23 16,25 39 9-16,19-43-27 15,-19 43 3-15,56-35 5 0,-5 10 21 16,5 11-23-16,-5 4 0 15,-7-1 3-15,-13 4 19 0,-31 7-12 16,0 0-4-16,44 0-12 16,-44 0-3-16,0 0 24 15,0 0-5-15,0 0 15 0,0 0-1 16,0 0-20-16,-31 42 6 16,31-42 0-16,-44 43 15 0,44-43 7 15,-51 46 49-15,51-46-43 16,-56 49 34-16,12-14-35 0,44-35 32 15,-51 46-17-15,51-46 27 16,-50 60 47-16,50-60-8 0,-38 60-34 16,13-6-5-16,13-5 9 15,5 0 9-15,7-49-14 16,7 68 10-16,-1-15-39 16,0-4-16-16,-6-49 19 0,32 57 22 15,-7-11-5-15,-25-46-19 16,56 46-10-16,-12-11-20 0,0-14-11 15,0-3 14-15,0-11-18 16,0 3 13-16,-6-6-21 0,-38-4 15 16,57-4-10-16,-57 4-40 0,56-10-102 15,-56 10-108-15,0 0-118 16,51-36-1-16,-51 36 9 16,0 0 38-16</inkml:trace>
  <inkml:trace contextRef="#ctx0" brushRef="#br0" timeOffset="19293">2495 3418 274 0,'0'0'162'15,"0"0"35"-15,0 0-4 0,0 0-19 16,0 0-73-16,0 0-37 15,0 0-29-15,0 0-8 0,0 0-2 16,0 0-43-16,0 0-60 16,0 0-54-16,0 0-41 15,0 0-19-15,0 0 20 0,0 0-58 16</inkml:trace>
  <inkml:trace contextRef="#ctx0" brushRef="#br0" timeOffset="20164">4330 3029 85 0,'0'0'4'16,"0"0"12"-16,0 0 9 0,0 0 7 15,0 0-10-15,0 0-2 16,0 0 20-16,0 0-8 0,0 0 10 15,-50 46 0-15,6-22 8 16,44-24-2-16,-44 22-3 0,44-22-4 16,-50 10 23-16,50-10-15 15,0 0 5-15,-50 14-27 0,50-14 0 16,0 0-12-16,-44 4 42 16,44-4-10-16,0 0 20 15,0 0-21-15,0 0-8 0,0 0-33 16,0 0 4-16,0 0 17 15,0 0-31-15,0 0 12 0,-26-39 0 16,26 39-17-16,-12-53-9 16,6 11 14-16,6 42 17 0,-7-57 9 15,7 15-25-15,0-1-12 16,0 43 5-16,0-49 11 0,0 49 0 16,0-53-12-16,0 53 2 15,0-43 10-15,0 43 0 16,0 0 23-16,0 0-2 0,0-42-55 15,0 42 34-15,0 0 2 16,0 0 25-16,0 0-31 0,0 0-35 16,0 0-66-16,7-39-66 15,-7 39-36-15,0 0 20 0</inkml:trace>
  <inkml:trace contextRef="#ctx0" brushRef="#br0" timeOffset="20461">4400 2573 563 0,'37'21'187'0,"-37"-21"33"0,0 0-66 15,44 11-27-15,-44-11-82 16,0 0-45-16,0 0 2 0,0 0 20 16,0 0-19-16,0 0-15 15,0 0-46-15,0 0-48 0,0 0-7 16,0 0-16-16,0 0-3 16,-6 42-15-16,6-42 2 15,0 0 28-15,-13 39-28 0</inkml:trace>
  <inkml:trace contextRef="#ctx0" brushRef="#br0" timeOffset="21876">3696 2891 113 0,'44'14'5'0,"-44"-14"15"16,0 0-9-16,0 0 12 0,44 21-1 16,-44-21-27-16,0 0 22 15,0 0-6-15,0 0-5 0,0 0 19 16,0 0-6-16,0 0-19 15,0 0 13-15,0 0-16 0,0 0 3 16,0 0 15-16,0 0-5 16,0 0-13-16,0 0 7 15,0 0 6-15,0 0 1 0,0 0-3 16,0 0-6-16,0 0-2 16,0 0 5-16,0 0 9 0,0 0-4 15,0 0-6-15,0 0-10 16,0 0 11-16,0 0 7 0,0 0-12 15,0 0 16-15,0 0 5 16,0 0-7-16,0 0-9 0,0 0 0 16,0 0 1-16,0 0 2 15,0 0 12-15,0 0-20 0,0 0 21 16,0 0 32-16,0 0-24 16,0 0-2-16,-44 22-9 0,6-8 10 15,38-14-43 1,-50 17 24-16,6-6-3 0,44-11 5 15,-38 14-20-15,38-14 9 16,0 0 7-16,0 0 20 0,0 0-6 16,0 0-13-16,0 0 22 15,0 0-17-15,0 0-25 0,0 0 9 16,0 0-5-16,0 0 12 16,0 0-9-16,0 0 18 0,0 0 3 15,44-25-22-15,-44 25-8 16,38-14 35-16,-38 14-34 0,0 0 7 15,44-7-8-15,-44 7 3 16,0 0 20-16,0 0-3 0,0 0 16 16,50-3-38-16,-50 3-4 15,0 0 23-15,0 0-7 16,0 0 8-16,38 0 10 0,-38 0 11 16,0 0-22-16,0 0-9 15,0 0 6-15,0 0-8 0,0 0 4 16,0 0-17-16,0 0 32 15,0 0 1-15,0 0 20 0,0 0-47 16,0 0 15-16,0 0 0 16,0 0 0-16,0 0-9 0,0 0-4 15,0 0 13-15,0 0 12 16,0 0-1-16,0 0-30 16,0 0 25-16,-51 0-17 0,7 0-2 15,0 7 29-15,7 0-16 16,-1 3 3-16,38-10 5 0,-44 14-17 15,44-14-2-15,-38 11 3 16,38-11 5-16,0 0 21 0,-38 14-13 16,38-14-1-16,0 0-13 15,0 0 16-15,0 0-7 0,0 0 32 16,0 0 17-16,0 0 34 16,0 0 22-16,-31 50-19 0,31-50-13 15,-13 49-55-15,7-6 36 16,6-43 6-16,6 56-21 15,7-6 26-15,-13-50-59 0,19 67 8 16,0-7 70-16,-7-11-42 16,1 1 12-16,-13-50-23 0,19 67-12 15,0-18 23-15,-19-49 17 16,12 60-11-16,-6-10-3 0,1-8-16 16,-7 1 36-16,0-43-36 15,0 63 4-15,0-10-11 0,0-3 3 16,-7 3 13-16,1-4-9 15,0 1 4-15,-7-8-17 0,13-42-2 16,-19 53 9-16,19-53-33 16,0 0 4-16,-6 43 19 15,6-43-13-15,0 0 37 0,0 0-23 16,0 0 9-16,0 0-13 16,0 0-5-16,0 0-5 0,0 0 8 15,0 0 3-15,0 0-106 16,0 0-107-16,0 0-98 0,0 0-60 15,0 0 3-15,0 0 31 16,0 0 35-16</inkml:trace>
  <inkml:trace contextRef="#ctx0" brushRef="#br0" timeOffset="24088">5393 424 72 0,'0'0'30'0,"0"0"-12"15,0 0 15-15,0 0-11 0,0 0 6 16,0 0 22-16,0 0 5 16,0 0-13-16,0 0-18 0,0 0-12 15,0 0 12-15,-19 32 11 16,19-32-9-16,0 0-12 15,-25 32 13-15,25-32-10 0,0 0 12 16,-25 28 4-16,25-28-9 16,-32 36 22-16,32-36-10 0,-31 35 14 15,12-7-4-15,19-28 18 16,-25 39-21-16,6-4 22 16,19-35-35-16,-13 43 7 0,1-8 6 15,12-35 3-15,-19 53 3 16,6-14-17-16,1-4-13 0,12-35 28 15,-13 46 5-15,7-7-17 16,-7 0 25-16,13-39-24 16,-12 60 14-16,-1-7 14 0,7-7-19 15,0 0-9-15,6 0-13 16,0 0 2-16,6 7 45 0,6 3-7 16,7 1-19-16,-6-4-31 15,6 0-6-15,0 0 25 0,6-4-17 16,-13 1 23-16,1-8-17 15,-1 1 0-15,1-8-17 0,-13-35 9 16,19 46-1-16,-13-11 21 16,-6-35-12-16,0 0-4 0,13 43-2 15,-13-43-3-15,0 0 14 16,0 0 0-16,12 35-12 0,-12-35-2 16,0 0 9-16,0 0-3 15,0 0 15-15,0 0-8 16,0 0-13-16,0 0-6 0,0 0 6 15,0 0-5-15,0 0 4 16,0 0-25-16,0 0 3 0,0 0 15 16,0 0 1-16,0 0-2 15,0 0-7-15,0 0-12 0,0 0-9 16,0 0-98-16,0 0-100 16,0 0-110-16,13 39-4 0,-13-39-4 15,0 0 57-15,0 0 41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0:27.7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348 590 299 0,'0'0'66'15,"0"0"6"-15,0 0-15 16,0 0-1-16,0 0 8 0,0 0-2 15,0 0 5-15,0 0 16 16,-38-21-31-16,38 21-22 0,0 0 15 16,-38-14-12-16,38 14-6 15,-31-7-4-15,31 7-12 0,-50-11 29 16,50 11-29-16,-44-14-27 16,6 3 34-16,38 11-12 15,-38-17-1-15,38 17 15 0,-37-22-24 16,37 22-4-16,0 0 15 15,0 0 1-15,-26-35-25 16,14 7 41-16,12 28-45 0,0-36 33 16,12 12-28-16,-12 24 0 15,13-29 16-15,-13 29 6 0,0 0-9 16,0 0-12-16,19-28-5 16,-19 28 53-16,0 0-45 0,0 0 43 15,0 0-21-15,44-3 8 16,-44 3-7-16,44 10 65 0,-6 8-60 15,6 3 12-15,-7 0 14 16,1 8 26-16,6 2 4 16,6 5-48-16,1 3 39 0,5-1-16 15,1 5-15-15,-1-1 18 16,1 4-11-16,6 0-2 16,0-3-17-16,-1-1 8 0,-5-3-14 15,0 0 12-15,-1-4-21 16,-6-10 2-16,-50-25 14 0,51 42-33 15,-51-42 26-15,44 35-5 16,-44-35-22-16,0 0 18 0,0 0 7 16,0 0-20-16,44 39 10 15,-44-39 28-15,0 0-44 0,0 0 0 16,0 0 26-16,0 0 1 16,0 0-23-16,0 0-6 15,44 32 32-15,-44-32-16 0,0 0 9 16,0 0 0-16,0 0-6 15,0 0-12-15,0 0 27 0,0 0-6 16,0 0-31-16,0 0 0 16,0 0-53-16,0 0-71 0,0 0-92 15,0 0-60-15,0 0-142 16</inkml:trace>
  <inkml:trace contextRef="#ctx0" brushRef="#br0" timeOffset="576">1379 233 132 0,'0'0'68'16,"-38"32"-4"-16,0-4 19 0,38-28-11 15,-50 43 3-15,6-12 2 16,12-2 11-16,32-29-22 0,-50 42 14 16,13 0 4-16,-1-6 3 15,38-36 42-15,-50 46-53 16,-1-4-6-16,51-42-1 0,-63 53 28 15,7-7-27-15,6-4-14 16,-7-6-11-16,-6 3-17 0,0 3-15 16,0 0 13-16,1 1 9 15,-14 6-7-15,13-3-11 0,7-3-17 16,56-43 21-16,-63 56-21 16,63-56 26-16,-44 53-56 0,44-53 37 15,0 0-19-15,0 0-26 0,-32 53-121 16,32-53-140-1,0 0-5-15,0 0-24 0,0 0 49 16</inkml:trace>
  <inkml:trace contextRef="#ctx0" brushRef="#br0" timeOffset="1237">2422 1162 268 0,'0'0'22'16,"0"0"23"-16,0 0 24 15,0 0 18-15,0 0-39 16,0 0 5-16,0 0-13 0,0 0-29 15,-69 29 2-15,12-12-8 16,57-17 22-16,-69 0-33 0,19-3 8 16,50 3-8-16,-57 0 15 15,57 0 2-15,0 0-7 0,0 0 13 16,0 0-17-16,0 0 17 16,0 0-5-16,0 0-28 0,-6-60 3 15,6 60 13-15,57-50 0 16,-1 18-21-16,-6 11 25 15,7 11 15-15,-7 3-37 0,1 3 21 16,-51 4-18-16,56 25 37 16,-56-25-33-16,0 0-6 0,44 60 29 15,-25-11 9-15,-19-3-7 16,-13 0 6-16,-18 7 21 0,-13 4 22 16,-6 10-28-16,-7 0 30 15,1 7-38-15,-1 1 11 0,13-1-28 16,0-7-6-16,13-7 27 15,5-11-22-15,1-6 23 0,25-43-28 16,-25 49-94 0,25-49-78-16,0 0-31 0,0 0 41 15,0 0-34-15</inkml:trace>
  <inkml:trace contextRef="#ctx0" brushRef="#br0" timeOffset="2224">3176 290 107 0,'-31'35'7'15,"31"-35"17"-15,-25 39 8 16,25-39 13-16,-13 46 33 0,7 0-11 16,18-11 32-16,-12-35-25 15,32 49-38-15,18-10-5 0,7 0 2 16,6-7-14-16,6-7 23 16,12-1-34-16,-5-2-15 0,-1-5 13 15,-6-2 7-15,-6-8-5 16,-12 0-21-16,-7-7 13 0,-13-4 25 15,-31 4-39-15,38-18 19 16,-38 18-16-16,0 0 26 0,31-38-15 16,-12 2 17-16,-13 1-17 15,1 0-15-15,-7-1-8 16,-7 1 17-16,7 3 16 0,-6-3 4 16,6 6-19-16,0-2 1 15,0 31-6-15,6-32 2 0,-6 32 5 16,0 0 6-16,7-28-3 15,-7 28-11-15,0 0-3 0,0 0 8 16,0 0 14-16,0 0 5 16,0 0 44-16,18 38 35 0,8-2-11 15,-1 3 3-15,12 0 3 16,-5 10-20-16,6 0-32 0,6 4 21 16,0 4-20-16,0 10-36 15,0 7-3-15,-7 8 42 16,-5 2-13-16,-1 5 38 15,7 3-37-15,0-4 34 0,-7 4-19 16,0-14 21-16,1-11-69 0,-13-11 50 16,0-10-39-16,-19-46 24 15,6 57-46-15,-6-15 75 0,0-42-66 16,-25 50 46-16,25-50-47 16,-63 56 34-16,6-10-25 0,-12-10 0 15,-6-8 14-15,-1-3-19 16,-5-4 18-16,-1 0 1 0,0-14-14 15,0 0-6-15,7-7 11 16,12-3-5-16,7-12 16 16,12-2 19-16,44 17-62 0,-32-57 40 15,13-6-39-15,19-5 53 16,13-6-65-16,12-3 38 0,6 6 4 16,13 0-23-16,7 8 24 15,-1 6-8-15,0 11-1 0,1 7 19 16,-51 39-28-16,50-39 15 15,-50 39-95-15,0 0-55 0,0 0-111 16,0 0-49-16,0 0 24 16,0 0 24-16</inkml:trace>
  <inkml:trace contextRef="#ctx0" brushRef="#br0" timeOffset="2861">4917 0 322 0,'19'35'65'16,"0"0"-37"-16,13 4 9 15,5-3 23-15,1 10-31 0,6-4 26 16,6 0 0-16,1 8-10 16,5 3 9-16,-6 3 12 0,13 5-11 15,-6 6 18-15,-13 3 16 16,0 12-24-16,-6-1 41 0,-7 11-57 15,-12 0 24-15,-7 3-20 16,-5 4 14-16,-14 0 5 0,-18 3 17 16,-12 8-37-16,-7 0-7 15,-13 3 7-15,0-7-11 16,1-7-8-16,6-7 42 0,-1-11-40 16,7-11-13-16,7-6 19 15,-7-7-17-15,6-11-36 0,38-46 24 16,-50 56 16-16,6-13-35 15,44-43 4-15,-44 38 9 0,44-38-135 16,0 0-139-16,-44 39-32 16,44-39-53-16,0 0 8 0,0 0 55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0:45.2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120 287 168 0,'0'0'55'0,"0"0"11"16,0 0 22-16,0 0-2 15,0 0-2-15,0 0-26 16,0 0-20-16,0 0-5 0,0 0-31 16,0 0 5-16,0 0 11 15,0 0-8-15,-19-29-24 0,19 29 16 16,0 0-5-16,0 0 16 16,0 0-13-16,0 0 3 0,-13-31-13 15,13 31 6-15,-6-29-26 16,6 29 49-16,6-24 0 0,-6 24-32 15,6-29 16-15,-6 29-3 16,19-28 0-16,-19 28 6 0,19-32 9 16,-19 32-20-16,19-28 0 15,-19 28-10-15,0 0 36 16,25-25-21-16,-25 25-8 0,0 0-4 16,38-17 19-16,-38 17-10 15,31-15 5-15,1 15-2 0,-7-3-5 16,0 6 2-16,-25-3 7 15,44 4 1-15,0 3-5 0,0 4 4 16,0-4-4-16,0 3 0 16,6-3-8-16,1 8 11 0,-1-5 2 15,0-3 3-15,-6 0-18 16,6 0 1-16,-18-3 13 0,-32-4-9 16,38 3 9-16,-38-3 3 15,0 0-7-15,0 0 6 16,0 0-4-16,0 0-6 0,0 0 23 15,0 0-22-15,0 0-9 16,0 0 14-16,0 0 3 0,0 0-40 16,0 0 40-16,0 0 8 15,0 0 4-15,0 0-29 0,0 0 12 16,0 0 7-16,-38 0-12 16,0 7 11-16,0 4 8 0,7 7 10 15,-7 3 21-15,-6 4 35 16,0 3-37-16,-6 4-20 15,-7 3 4-15,1 0 13 0,-7 1-9 16,0 3-13-16,0-4-2 16,7 0 29-16,5-6-17 0,7-5-17 15,44-24 25-15,-56 32-23 16,56-32-9-16,-44 39 26 0,44-39-26 16,0 0 41-16,0 0-42 15,0 0-18-15,-38 35 29 0,38-35 53 16,0 0-38-16,0 0 37 15,0 0-56-15,0 0 1 0,0 0-8 16,0 0-9 0,0 0-4-16,0 0 17 0,0 0 9 15,0 0-29-15,25 46 37 0,-25-46-19 16,0 0-10-16,57 50 12 16,-57-50-14-16,50 42 7 0,-6-14 4 15,-44-28 32-15,57 32-65 16,-13-11 44-16,0-3-7 0,-44-18-19 15,56 21 11-15,-18-7-7 16,-38-14 27-16,44 18-43 0,-44-18 39 16,0 0-29-16,50 25 22 15,-50-25 11-15,0 0-31 0,44 21 20 16,-44-21-31-16,44 14 30 16,-44-14 10-16,0 0-26 15,44 7 4-15,-44-7 4 0,0 0 25 16,44-3-42-16,-44 3 25 15,0 0-33-15,44-18 34 0,-44 18-6 16,0 0-18-16,38-25 45 16,-38 25-59-16,31-39 29 0,-31 39-11 15,0 0-31-15,0 0 22 16,0 0-75-16,0 0-31 0,0 0-27 16,0 0-7-16,38-35-40 15,-38 35-36-15,0 0 7 0</inkml:trace>
  <inkml:trace contextRef="#ctx0" brushRef="#br0" timeOffset="615">1213 460 60 0,'0'0'27'15,"0"0"19"-15,0 0-5 0,0 0 9 16,0 0 21-16,0 0-16 16,0 0 20-16,0 0-8 0,0 0-5 15,0 0-4-15,0 0 21 16,0 0-55-16,0 0 22 0,0 0-30 16,0 0-3-16,51 3 10 15,-51-3-15-15,50-3 19 16,-6-1-34-16,-44 4 21 0,44-3-14 15,-44 3 28-15,50-11-46 16,-50 11 22-16,0 0-4 0,44-7-12 16,-44 7 37-16,0 0-35 15,0 0 23-15,44-3-29 0,-44 3 13 16,0 0 28-16,0 0 10 16,38-7 2-16,-38 7-16 0,0 0-8 15,0 0 19-15,0 0-13 16,0 0-29-16,44-8 2 0,-44 8 1 15,0 0 7-15,0 0 7 16,0 0-3-16,44-3 3 16,-44 3-19-16,0 0 0 0,0 0 38 15,0 0-35-15,0 0-30 16,0 0-94-16,0 0-25 0,0 0-11 16,0 0 21-16,0 0 14 15,0 0 21-15</inkml:trace>
  <inkml:trace contextRef="#ctx0" brushRef="#br0" timeOffset="1172">1188 615 70 0,'-31'43'27'0,"31"-43"-1"16,0 0 25-16,0 0 22 16,0 0 0-16,0 0-35 15,0 0 1-15,0 0-2 0,0 0 11 16,0 0-19-16,50 14 1 15,-50-14 0-15,57-4-6 0,-57 4 25 16,50-3-29-16,-6-4-2 16,-44 7-9-16,44-4-5 0,-44 4-1 15,56 0 21-15,-56 0-11 16,44 0-4-16,-44 0-9 0,44-3 3 16,-44 3 36-16,0 0 0 15,0 0-5-15,44-11-12 0,-44 11-6 16,0 0-3-16,0 0 7 15,0 0-9-15,0 0 1 16,0 0 23-16,0 0-25 0,44 7 20 16,-44-7-6-16,0 0 4 15,0 0-14-15,0 0 28 0,0 0-55 16,0 0 33-16,44 0-17 16,-44 0-7-16,0 0 28 0,0 0-28 15,0 0 19-15,0 0-7 16,0 0-34-16,0 0 9 0,0 0-9 15,0 0-81-15,0 0-88 16,0 0-48-16,0 0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0:51.0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1775 3 11 0,'-19'-3'27'0,"0"3"19"0,6 0 15 16,13 0-10-16,-19 0-23 16,19 0 0-16,-12 0 1 0,12 0-12 15,0 0 10-15,0 0 31 16,0 0-1-16,0 0 16 16,0 0-19-16,0 0-4 0,0 0 7 15,0 0 1-15,0 0-7 16,0 0 11-16,0 0-37 15,0 0-10-15,0 0 8 0,0 0 12 16,0 0 1-16,0 0 7 16,0 0-28-16,0 0-11 0,0 0 37 15,0 0-5-15,0 0 2 16,0 0 30-16,0 0-9 0,-38 42 16 16,38-42-7-16,-25 39 6 15,25-39-26-15,-25 39-17 0,25-39 13 16,-13 42-11-16,13-42-33 15,-12 43 37-15,12-43-17 0,-7 49 1 16,1-13-2-16,6-36 19 0,-12 46-20 16,-1-4-18-16,13-42 25 15,-19 46-32-15,7-7-8 0,12-39 53 16,-13 46-26 0,-6-7-31-16,19-39 23 0,-19 46 22 15,19-46-40-15,-25 53 19 0,25-53 22 16,-19 49-50-16,19-49 46 15,0 0-23-15,-18 46-4 0,18-46 22 16,0 0-32-16,0 0 17 16,0 0 6-16,0 0-1 0,0 0-13 15,0 0 12-15,0 0 6 16,0 0-22-16,0 0 24 16,0 0-22-16,0 0 20 0,0 0 6 15,0 0-35-15,0 0 4 16,0 0 29-16,0 0-20 0,0 0-6 15,0 0 30-15,0 0-30 16,0 0-6-16,0 0 28 0,0 0-26 16,0 0-9-16,0 0 16 15,0 0 2-15,0 0-8 0,0 0-5 16,0 0 20-16,-44-46 13 16,44 46-51-16,0 0 26 0,-38-39 2 15,38 39 2-15,0 0-5 16,0 0 4-16,-32-39 14 0,32 39-8 15,0 0-21-15,0 0 26 16,0 0 25-16,-31-35-38 16,31 35 3-16,0 0 16 0,0 0-28 15,0 0 12-15,0 0 8 16,0 0 14-16,0 0-23 0,0 0-5 16,0 0 27-16,0 0 0 15,0 0-26-15,0 0 5 0,0 0 18 16,0 0-13-16,0 0-28 15,0 0 23-15,0 0 20 0,0 0-7 16,0 0-29-16,0 0 21 16,0 0 25-16,0 0-53 0,0 0 25 15,0 0 15-15,0 0 1 16,0 0-35-16,0 0 36 16,0 0-23-16,0 0 17 0,0 0 4 15,0 0-5-15,0 0-17 16,-19-32 21-16,19 32-29 0,0 0-1 15,0 0 27-15,0 0 16 16,0 0-16-16,0 0-40 0,0 0 32 16,0 0 13-16,0 0-35 15,0 0 27-15,0 0 4 0,0 0-17 16,0 0 4-16,0 0 13 16,44 46 6-16,-44-46-2 0,38 42-19 15,-38-42 17-15,0 0-24 16,0 0 10-16,31 46 23 15,-31-46-17-15,0 0-25 0,0 0 34 16,0 0 6-16,0 0-33 16,0 0 15-16,0 0 24 0,0 0-32 15,0 0 18-15,0 0-13 0,0 0-7 16,0 0 20-16,0 0-21 16,0 0 11-16,0 0 0 0,0 0-7 15,0 0 0-15,0 0 18 16,0 0 5-16,0 0-19 0,0 0 3 15,0 0 0-15,0 0-17 16,0 0 35-16,0 0 8 16,0 0-29-16,0 0-10 0,0 0 27 15,0 0-1-15,0 0-34 16,0 0 21-16,0 0 9 0,0 0-19 16,0 0 10-16,0 0 16 15,0 0-16-15,0 0-6 0,0 0 22 16,0 0-7-16,0 0-41 15,0 0 39-15,0 0 5 0,0 0-35 16,0 0-2-16,0 0-11 16,0 0-32-16,0 0 42 15,0 0-8-15,0 0-53 0,0 0-55 16,0 0-34-16,0 0 13 16,0 0 47-16,0 0 1 0,0 0 48 15,0 0 1-15,0 0 15 16,0 0 20-16,0 0 12 0,0 0 8 15,0 0-2-15,0 0 8 16,0 0 16-16,0 0-20 0,0 0 1 16,0 0 8-16,0 0-4 15,0 0-2-15,0 0 27 0,0 0-21 16,0 0-5-16,0 0 24 16,0 0 28-16,0 0 12 15,0 0-3-15,0 0-41 0,7 39 18 16,-7-39-9-16,0 0-2 15,6 50-27-15,-6-50 33 0,0 42-9 16,0-42 10-16,0 0 16 16,0 50 1-16,0-50-46 0,0 0 34 15,0 0 20-15,0 0-23 16,0 0 15-16,0 0 44 0,0 0 14 16,0 0-33-16,0 0 17 15,0 0-19-15,0 0-73 0,0 0 22 16,0 0-15-16,0 0-1 15,0 0 20-15,0 0-22 16,0 0-8-16,0 0 5 0,44-43-14 16,-44 43 37-16,0 0-12 15,38-39-22-15,-38 39 26 0,0 0-10 16,0 0-14-16,44-42 23 16,-44 42-24-16,0 0 16 0,0 0-17 15,37-42 36-15,-37 42-22 16,0 0-19-16,0 0 19 0,0 0 24 15,0 0-43-15,0 0 24 16,0 0-21-16,0 0 22 0,0 0 8 16,0 0-12-16,0 0-17 15,0 0 19-15,0 0-9 16,44-15 11-16,-44 15-24 0,0 0 9 16,0 0-105-16,0 0-152 15,0 0 4-15,0 0-24 0,0 0 2 16</inkml:trace>
  <inkml:trace contextRef="#ctx0" brushRef="#br0" timeOffset="763">945 1509 171 0,'0'0'31'0,"0"0"30"15,0 0 47-15,0 0-55 16,0 0-1-16,0 0-12 16,0 0-34-16,0 0 16 0,-13-39-22 15,13 39-3-15,7-39 0 16,-1 4 20-16,7 3-17 0,-13 32-4 16,31-39 10-16,-31 39-6 15,44-39-8-15,-6 14 8 0,-38 25 0 16,44-21 4-16,-7 7 4 15,-37 14-22-15,44-7 26 0,-44 7-24 16,38-4 0-16,-38 4 22 16,0 0-13-16,0 0-10 0,38 4 25 15,-38-4-4-15,0 0-18 16,0 0 21-16,0 0-23 16,0 0 21-16,0 0-5 0,0 0-11 15,0 0 29-15,0 0-22 16,0 0 10-16,0 0 9 0,0 0-33 15,0 0 7-15,0 0 15 16,0 0-21-16,0 0 13 0,0 0 50 16,0 0-5-16,-25 39 36 15,25-39-22-15,-38 46 2 0,0-4 17 16,7-6 5-16,-1-1-26 16,1 4 26-16,0 0 0 0,-7 0-41 15,13-4-3-15,25-35 0 16,-44 49-1-16,44-49-12 15,-38 46 8-15,38-46-50 0,0 0 40 16,-38 46-24-16,38-46-7 16,0 0 12-16,0 0-5 0,0 0-8 15,0 0 37-15,0 0-29 16,0 0 14-16,0 0-38 0,0 0 7 16,-44 36 17-16,44-36-103 0,0 0-113 15,-37 21-12-15,37-21 26 16,0 0-7-16,0 0-12 0</inkml:trace>
  <inkml:trace contextRef="#ctx0" brushRef="#br0" timeOffset="988">920 912 333 0,'44'-25'126'16,"-44"25"26"-16,0 0-29 15,0 0-13-15,0 0-50 16,0 0-33-16,0 0-3 0,0 0-24 16,0 0-120-16,0 0-30 0,0 0-68 15</inkml:trace>
  <inkml:trace contextRef="#ctx0" brushRef="#br0" timeOffset="1464">675 1360 169 0,'0'0'110'0,"0"0"18"16,0 0 26-16,0 0-32 0,0 0-34 15,0 0-33-15,0 0-26 16,0 0 11-16,0 0-22 0,0 0-15 16,0 0-3-16,0 0 5 15,0 0-21-15,0 0 39 0,0 0-36 16,-19-49 13-16,19 49-16 15,6-53-3-15,-6 53 14 16,19-43-3-16,-19 43-4 0,0 0-3 16,50-31 12-16,-50 31 20 15,44-4-17-15,-44 4-8 0,38 11-2 16,-38-11 25-16,0 0-19 16,38 39 6-16,-38-39-2 0,25 46-8 15,-25-46 8-15,12 42 17 16,-12-42-24-16,13 35 16 0,-13-35 2 15,0 0-18-15,0 36 9 16,0-36 3-16,0 0 5 0,-31 42-4 16,31-42-6-16,-57 35-14 15,7-6 11-15,6-5-65 16,-7 1-102-16,1-4-27 0</inkml:trace>
  <inkml:trace contextRef="#ctx0" brushRef="#br0" timeOffset="2135">203 1106 388 0,'13'-42'69'0,"-13"42"-9"16,31-50-16-16,-12 11-23 15,-19 39-13-15,32-53-1 0,-7 11-2 16,-25 42-5-16,37-46 18 16,-37 46-15-16,51-46-15 0,-1 14 4 15,-12 11-4-15,-38 21 19 16,56-18-7-16,-12 11 4 0,-44 7-4 15,44 11-4-15,-44-11-1 16,0 0 8-16,32 42-1 16,-32-42 21-16,0 46-10 0,-19-4-9 15,19-42 10-15,-50 64 10 16,-1-14-5-16,1-1-22 0,-7 4 29 16,1-7-23-16,6 7 1 15,-7-4 3-15,13-3-2 0,6-3 14 16,7-1 55-16,12-3 2 15,13 0-33-15,6-4 33 0,6 1 25 16,-6-36-43-16,19 49 7 16,0-14 15-16,-19-35-52 0,19 39 28 15,-19-39-51-15,0 0-9 16,0 0 29-16,18 36-16 16,-18-36 48-16,0 0-8 0,0 0-26 15,-37 21-18-15,-1-14 33 16,0-3-24-16,38-4-5 0,-44 0 54 15,44 0-2-15,-44-22-11 16,44 22-16-16,-19-42 4 0,7-8-31 16,18-3-17-16,0-7 20 15,7-3 13-15,6-1-40 0,6 4 17 16,0 3 7-16,0 12-19 16,0 6 0-16,-25 39-58 0,0 0-101 15,38-46-196-15,-38 46-16 16,0 0 102-16,0 0-9 15</inkml:trace>
  <inkml:trace contextRef="#ctx0" brushRef="#br0" timeOffset="2328">524 1682 438 0,'44'21'215'0,"-44"-21"75"15,0 0 6-15,50 18-65 16,-50-18-84-16,32 7-44 0,-32-7-50 16,0 0-17-16,0 0-10 15,0 0-177-15,0 0-154 0,0 0-134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1:01.4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0 132 0,'0'0'36'0,"0"0"8"15,0 0-16-15,0 0 6 0,0 0-10 16,0 0 1-16,0 0-14 16,0 0 15-16,0 0-26 0,0 0 23 15,0 0-13-15,0 0 11 16,0 0-21-16,0 0 27 0,0 0-18 16,0 0 11-16,0 0 36 0,0 0-22 15,0 0-5-15,0 0 6 16,0 0-13-16,0 0 1 0,0 0 1 15,0 0 7-15,0 0-17 16,0 0 21-16,0 0 13 16,0 0-16-16,50 53 11 0,-50-53-29 15,0 0 6-15,57 39-16 16,-57-39 8-16,0 0-12 0,62 28-7 16,-62-28 35-16,44 25-51 15,-44-25 43-15,0 0-16 0,57 24-4 16,-57-24 0-16,57 18 25 15,-57-18-42-15,44 18 17 0,-44-18 20 16,50 17-39-16,-50-17 19 0,0 0 7 16,56 18-10-16,-56-18 7 15,0 0-8-15,51 18 44 16,-51-18-57-16,0 0 39 0,50 17-19 16,-50-17-12-16,0 0 49 15,63 22-48-15,-63-22 44 0,63 17-41 16,-7-6 21-16,-56-11-8 15,63 18-32-15,-6-8 24 0,-7 1-22 16,0-1 49-16,1-3-39 16,-51-7-1-16,69 15 15 0,-13-5-2 15,-56-10 27-15,69 11-34 16,-25-4-4-16,-44-7 11 0,57 10 15 16,-57-10-15-16,57 8 7 15,-57-8-31-15,62 7 5 16,-18 3 43-16,-44-10-24 0,63 11 25 15,-19-4-36-15,-44-7 22 16,63 7-30-16,-13-4 19 0,-50-3-27 16,63 8 24-16,-12-1 3 0,-51-7 29 15,56 0-45-15,-56 0 22 16,63 0-19-16,-63 0 26 0,57 3-13 16,-57-3-20-16,56 0 40 15,-56 0-31-15,63 4 14 0,-13-1 12 16,-50-3-33-16,63 4 42 15,-19-1-24-15,-44-3 0 16,57 7 5-16,-57-7-25 0,63 4 35 16,-63-4-33-16,56 7 35 15,-56-7-33-15,50 0 21 0,-50 0-12 16,57-4 34-16,-57 4-53 16,50 0 47-16,-50 0-36 0,57-3-2 15,-57 3 22-15,50-4 4 16,-50 4-9-16,50-3 12 0,-50 3 17 15,44-4-62-15,-44 4 41 0,0 0-5 16,63-7-27-16,-63 7 51 16,57-3-49-16,-57 3 8 15,56-7 10-15,-56 7-2 0,57-4 24 16,-57 4-18-16,63-7 18 16,-13 3-37-16,-50 4 15 0,76-7 1 15,-14 4 8-15,-11-1 7 16,5 1 15-16,-56 3-21 0,63 0-10 15,-13-4-3-15,-50 4 11 16,51-3 8-16,-51 3-26 0,50 0 14 16,-50 0-11-16,0 0 23 15,57-4-8-15,-57 4-9 0,0 0 5 16,50 0 0-16,-50 0-14 16,0 0 22-16,63-10-8 15,-63 10 15-15,50-11-15 0,-50 11 9 16,50-14-13-16,-50 14 13 15,51-7-13-15,-51 7-4 0,50-11 28 16,-50 11-38-16,50-10 31 0,-50 10-17 16,63-11-6-16,-13 0 10 15,-50 11 12-15,51-10-1 0,-51 10-45 16,56-11 45-16,-56 11-3 16,57-10-11-16,-57 10 16 0,56-15-54 15,-56 15 65-15,57-14-36 16,-57 14 33-16,50-14-29 0,-50 14 21 15,0 0-10-15,63-14-23 16,-63 14-5-16,0 0 51 0,50-11-23 16,-50 11 1-16,0 0-13 15,57-10 0-15,-57 10 1 16,50-14 0-16,-50 14 37 0,44-7-50 16,-44 7 21-16,0 0 13 0,0 0 2 15,0 0-13-15,0 0-39 16,0 0-20-16,0 0-56 0,0 0-17 15,0 0 6-15,0 0-25 16,0 0-28-16</inkml:trace>
  <inkml:trace contextRef="#ctx0" brushRef="#br0" timeOffset="2383">2420 661 116 0,'0'0'35'0,"0"0"20"16,0 0-17-16,0 0 16 0,0 0-24 16,0 0 25-16,0 0 3 0,0 0 4 15,0 0-12-15,0 0-15 16,0 0 47-16,0 0-30 0,0 0 8 16,0 0-2-16,0 0 12 15,0 0-43-15,0 0 11 0,0 0 31 16,0 0-36-16,0 0 54 15,0 0-52-15,0 0 29 16,0 0-8-16,0 0-17 0,0 0-2 16,0 0-15-16,0 0-2 15,0 0 9-15,0 0-36 0,0 0-7 16,0 0 21-16,0 0 40 16,0 0 2-16,12 56-11 0,-12-56-29 15,0 57 52-15,0-57 7 0,-6 60-18 16,6-60-16-16,-6 67-52 15,6-67 36-15,-7 71 14 0,7-71-15 16,-12 70-21-16,12-70-20 16,-13 67 54-16,13-67 21 15,-19 68-23-15,19-68-3 0,-25 70 0 16,25-70-25-16,-25 64-9 16,25-64-2-16,-25 53 22 0,25-53-5 15,0 0 15-15,0 0-47 16,-13 60 20-16,13-60-3 0,0 0 13 15,0 0 1-15,0 0-5 16,-18 57 20-16,18-57-13 0,0 0-10 16,0 0-23-16,0 0 18 0,0 0 13 15,0 0 5-15,0 0-17 16,0 0 12-16,0 0-1 0,0 0-30 16,0 0 34-16,0 0-4 15,0 0 3-15,0 0 19 16,0 0-19-16,0 0-4 0,0 0-15 15,0 0-5-15,0 0 17 16,0 0 6-16,0 0 9 0,0 0 0 16,0 0-13-16,0 0-13 15,0 0 6-15,0 0-1 0,0 0-4 16,0 0 10-16,0 0 13 0,0 0 5 16,0 0-32-16,0 0 29 15,0 0-15-15,0 0-43 0,0 0 39 16,0 0 0-16,0 0 26 15,0 0-22-15,0 0 13 0,0 0 4 16,0 0-8-16,0 0 2 16,0 0-27-16,0 0 2 15,0 0 30-15,0 0-12 0,0 0-4 16,0 0 5-16,0 0-8 16,0 0-2-16,0 0 2 0,0 0 12 15,0 0-17-15,0 0-24 0,0 0 37 16,-44-57-11-16,44 57 16 15,-38-53-27-15,38 53 35 0,0 0-34 16,0 0 5-16,-38-64 29 16,38 64-31-16,0 0 21 0,0 0 13 15,-25-53-41-15,25 53 7 16,0 0 30-16,0 0-14 16,0 0-32-16,0 0 20 0,0 0 28 15,0 0-27-15,0 0-2 16,0 0 15-16,0 0-5 0,0 0 19 15,0 0-24-15,0 0 5 16,0 0 5-16,0 0 9 0,0 0-27 16,0 0 13-16,0 0-14 0,0 0 27 15,0 0 11-15,0 0-29 16,0 0 17-16,0 0-12 0,0 0-6 16,0 0 19-16,0 0-32 15,0 0 23-15,0 0 13 0,0 0-41 16,0 0 1-16,0 0 31 15,0 0 10-15,0 0-49 16,0 0 40-16,0 0 9 0,0 0-39 16,0 0 27-16,0 0-3 15,0 0-12-15,0 0 6 0,0 0-15 16,0 0 42-16,0 0-27 0,0 0-11 16,0 0 2-16,0 0 46 15,25 57-50-15,-25-57 47 0,0 0-31 16,19 56-7-16,-19-56-5 15,0 0 19-15,0 0 5 0,0 0-2 16,0 0-26-16,0 0 28 16,38 57-29-16,-38-57-8 15,0 0 16-15,0 0 15 0,0 0-3 16,19 57 1-16,-19-57 7 16,0 0-4-16,0 0-4 0,0 0 0 15,0 0 12-15,12 53-5 0,-12-53 14 16,0 0-52-16,0 0 4 15,0 0 24-15,0 0 0 0,0 0 14 16,0 0-14-16,0 0 18 16,0 0-5-16,0 0-34 0,0 0 29 15,0 0-25-15,0 0 3 16,0 0 29-16,0 0 7 16,0 0-20-16,0 0 19 0,0 0-43 15,0 0 4-15,0 0 7 16,0 0 18-16,0 0-3 0,0 0-4 15,0 0 4-15,63-8 5 0,-63 8-1 16,63-24-51-16,-63 24 43 16,56-36 0-16,-56 36 11 0,0 0-20 15,63-42-6-15,-63 42 18 16,57-39-8-16,-57 39-9 0,0 0 24 16,0 0 18-16,56-42-28 15,-56 42 13-15,0 0-34 16,0 0 30-16,0 0-31 0,0 0 19 15,0 0 24-15,0 0-1 16,0 0-33-16,0 0-9 0,0 0 39 16,0 0-13-16,0 0 1 15,0 0 11-15,0 0-13 0,0 0-6 16,0 0-12-16,0 0-5 0,0 0 14 16,0 0 20-16,0 0-31 15,0 0 0-15,0 0-102 0,0 0-64 16,0 0 40-16,0 0-41 15,0 0-8-15,0 0-19 16,0 0 22-16,0 0-6 0,0 0-10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1:15.2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2044 283 173 0,'0'0'63'16,"0"0"29"-16,0 0 8 0,0 0-25 15,0 0-15-15,0 0 7 16,0 0 1-16,0 0-7 0,0 0-10 16,0 0-4-16,-38-21-6 15,38 21-20-15,0 0 4 16,0 0-40-16,-38-18 46 0,38 18-31 15,-37-11 19-15,37 11-10 16,-44-10-16-16,44 10 11 0,-32-7 12 16,32 7 1-16,0 0-17 15,0 0 0-15,0 0 0 16,0 0 24-16,0 0-32 0,0 0 12 16,-12-36 6-16,12 36-10 15,19-35-12-15,-19 35 18 16,37-32-9-16,-37 32 25 0,57-35-49 15,-19 14-35-15,-1 3 47 16,-37 18-9-16,38-21 12 0,-38 21-3 16,38-18 12-16,-38 18 25 15,0 0-26-15,0 0 4 0,0 0-17 16,0 0 7-16,0 0 20 16,0 0-20-16,12 43 17 15,-12-43-19-15,-12 53 19 0,5-15-15 16,1-2 40-16,6-36-35 15,-6 49-12-15,-7-6 42 16,13-43 40-16,-19 46-32 0,7-11-23 16,12-35 81-16,-32 42-14 15,32-42-69-15,-37 43 25 0,-1-11-13 16,38-32-5-16,-57 31-13 16,13 1-21-16,0-7 37 0,7-4-38 15,37-21 33-15,-44 28-21 16,44-28 27-16,-51 29-33 15,51-29 27-15,-37 24-77 16,37-24-63-16,0 0-58 0,-32 22-7 16,32-22-33-16,-31 7-16 15</inkml:trace>
  <inkml:trace contextRef="#ctx0" brushRef="#br0" timeOffset="377">1528 237 250 0,'-6'39'85'16,"6"-39"-8"-16,-19 46 12 15,-6-7 5-15,6-4-19 16,19-35-23-16,-31 42-15 0,12-3-18 16,19-39-4-16,-31 39-11 15,31-39 5-15,-38 42 3 0,38-42-18 16,-50 39 10-16,12-10-11 15,0-5-12-15,0-2-28 0,1-5-35 16,37-17-11-16,-44 21 3 16,44-21-32-16,-44 22-16 0</inkml:trace>
  <inkml:trace contextRef="#ctx0" brushRef="#br0" timeOffset="840">931 428 97 0,'0'0'42'0,"0"0"-11"15,0 0 1-15,0 0-3 0,0 0 9 16,0 0-21-16,0 0-17 15,-25 21-6-15,25-21 24 16,0 0 21-16,0 0 41 0,0 0-17 16,0 0-35-16,0 0-12 15,0 0-9-15,0 0 1 0,0 0-11 16,38-46 8-16,0 7-10 16,-1 4 9-16,1 7-19 0,6-1 8 15,-6 8 21-15,-1 7-18 16,-37 14-17-16,44-11 26 0,-44 11 7 15,32 14-18-15,-32-14 2 16,0 0-1-16,12 50 15 16,-12-8-1-16,-18-3-2 0,-1 4 28 15,-13-5 14-15,-5 1-9 16,-20 4-8-16,0-8-8 16,-5 0-24-16,-8 1 3 0,14-4 4 15,6-8-19-15,6-6 35 16,44-18-71-16,-44 21-57 0,44-21-48 15,0 0-28-15</inkml:trace>
  <inkml:trace contextRef="#ctx0" brushRef="#br0" timeOffset="1156">648 7 202 0,'0'0'2'16,"19"36"37"-16,-19-36 21 0,13 38-24 15,-7 1-16-15,-6-7-7 16,-12 0 15-16,-7 3-9 0,-6 4-8 15,-1-4-5-15,-5 1 16 16,0-1-10-16,31-35-12 0,-44 46-8 16,44-46 1-16,-51 42 19 15,20-13-9-15,31-29-61 16,-44 28-58-16,6-10-25 0</inkml:trace>
  <inkml:trace contextRef="#ctx0" brushRef="#br0" timeOffset="1632">428 113 209 0,'0'0'3'0,"0"0"7"16,0 0-7-16,0 0 58 0,0 0-24 15,0 0 11-15,0 36-21 16,0-36 22-16,-18 53 10 0,-1-11-4 16,6 4-11-16,-12 3-10 15,6-6-2-15,0 3 9 0,-6 0 3 16,0-4-23-1,0 0 4-15,12-10 15 0,13-32 45 16,-25 43-18-16,25-43 17 16,-25 42-32-16,25-42-7 0,0 0 33 15,0 0 30-15,-38 46 0 16,38-46-23-16,-44 28-74 0,44-28 53 16,-50 18 12-16,50-18 33 15,0 0 29-15,-44-4-73 0,44 4-37 16,0 0 11-16,-6-49-18 15,12 0-28-15,13-8 3 0,6-3-3 16,6-4-5-16,7 4-122 16,0 7-108-16,-7 4-125 15,-6 17-89-15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1:19.6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7718 432 290 0,'0'0'-10'16,"31"-8"10"-16,-31 8 0 16,0 0 40-16,0 0-4 0,0 0 16 15,0 0-44-15,0 0 17 16,0 0-25-16,0 0 10 0,-25-35-20 15,-13 14 15-15,-18 7 34 16,-20 3-2-16,-6 1-15 0,-12-5 3 16,-6 5 7-16,-14-1 3 15,-5 4-18-15,6-3 14 0,0-1-19 16,-7 0 12-16,13 1 27 16,-6 3 0-16,0 0-14 0,0-4-2 15,-6-3 23-15,-13 7 8 16,0 0-3-16,-7 0 18 0,-12 0-40 15,-6 3-14 1,-12 1 14-16,-20-5-8 0,0 5-47 16,7-8 17-16,-6 4 13 15,12 0 20-15,0 0 13 0,6 0 23 16,7 0-45-16,12 3 1 16,6 4-1-16,1 4-32 0,-7 0-2 15,0-1 4-15,0 1-8 0,6-4 13 16,7 3 13-16,6 1-15 15,13-4-10-15,6-4 3 0,6 1 32 16,0 3-32-16,6 7 40 16,-6-4-21-16,1-6-21 15,-1-1-6-15,12 1 15 16,7 3 20-16,7 0 3 0,-1 0-43 16,7 0 3-16,5 3 29 15,8-6 4-15,-8 3-21 0,1 7-8 16,6 0 8-16,-6 0-12 15,0-4 20-15,-6 1 14 0,-1-1-9 16,-5 1-16-16,5-1 8 16,1 1 16-16,6 0-7 0,6-4-16 15,6 0-5-15,13 0 37 16,44 0-4-16,-50 3-39 16,50-3 4-16,-44 4-3 0,44-4 33 15,0 0 0-15,0 0-8 16,0 0-29-16,0 0 13 0,0 0 3 15,0 0 14-15,0 0 1 16,0 0-32-16,0 0 25 0,0 0-24 16,0 0 45-16,-25 49-14 15,18-6 6-15,7-1-23 0,7 0-1 16,5 8 8-16,1-1 0 16,6 11 10-16,0 4 12 0,-1 3-29 15,8 0 26-15,-8 0-34 16,1 4 12-16,-6 0 0 15,6 3 18-15,-13 4 6 0,7-1-35 16,-7 1 33-16,0 3-38 16,0 1 7-16,7 3 9 0,0 6-8 15,5 5 8-15,1 6 28 16,0 8-15-16,6-1-10 0,0-3-7 16,-6 0-12-16,6-3 9 15,1-1 19-15,-8 1 22 0,1-1 24 16,0-6-22-16,6-1-11 15,0-6 17-15,-6-1-12 0,6 0 15 16,1 1-21-16,-8-8-21 16,1 0-5-16,0-7 10 15,-6 1 32-15,6-1 9 0,-1 0 8 16,-5 0-38-16,6-3-8 16,-7 0 11-16,7 6-13 0,-6 1 4 15,-1 3 4-15,-12 4-8 16,0 0-2-16,0-4-16 0,-6-6-4 15,-6 2 16-15,-1-6 12 16,0 3-7-16,1-7 0 0,-1-3-28 16,-6 0 40-16,7-4-30 15,6 3 24-15,-7-3-19 16,7-3 13-16,-1-4-2 0,7 0-27 16,0-7 29-16,0 0-1 15,7-11-9-15,-7 0 8 0,6-10 2 16,-6-25 7-16,0 28-19 15,0-28 16-15,6 25-26 0,-6-25 37 16,0 0-11-16,0 0-9 16,0 0 18-16,0 0-18 0,0 0 3 15,0 0 11-15,0 0-6 0,0 0 2 16,0 0 17-16,0 0-4 16,0 0-8-16,25 14-9 0,7-10-6 15,12-8 18-15,6 1-18 16,7-4-9-16,12 0 19 15,0 3-31-15,6-3 28 0,13 3-23 16,0-3 23-16,13 0 4 16,6 0-33-16,6-3 38 0,6 6-35 15,13-3 19-15,7 4 12 16,12-1-12-16,6 4-11 0,6 7 11 16,7-3-20-16,0-1 13 15,-1 4 7-15,1 4 0 0,-7-4 9 16,7 0-9-16,-6 4-14 0,-1-4 10 15,-6-4 6-15,0 8 8 16,0-4-25-16,7 3 25 16,-1 1-10-16,-6 0-9 0,0-1 1 15,-6 1 8-15,0 3 7 0,0-3-5 16,-6 3-7-16,-7-4 1 16,0 4-4-16,-6-3 4 0,0 0-1 15,0-1 5-15,0 1-8 16,0-4 11-16,0 0 2 0,0-3-8 15,0-1 12-15,-6 1-9 0,-13-1 5 16,0-3-1-16,-12 0-1 16,-13-3-16-16,-7 3 6 0,-11-4 10 15,-14 1 1-15,-12-1-8 16,0 4 8-16,-19-4-4 0,7 1-4 16,-32 3 4-16,37-7 0 15,-11 3-8-15,-26 4 27 0,0 0-23 16,31-10 23-16,-31 10-14 15,0 0 2-15,0 0-7 0,0 0-6 16,0 0 19-16,0 0-1 0,19-29 1 16,-19 29-13-16,0 0 8 15,12-31 0-15,-12 31-8 0,13-25 9 16,-13 25-9-16,6-28 4 0,-6 28 2 16,7-36-2-16,-1 8 5 15,-6 3 3-15,0-3-3 0,0-4 0 16,0 0-2-16,-6-3 7 0,6-4-10 15,0-7-1 1,0-7-3-16,-7-3-3 0,1-11-6 16,6-4 13-16,0-7 4 0,-6 0-8 15,6 1-4-15,0-8-1 16,-7-4 2-16,7 1 3 0,0-11-4 16,0-3 4-16,-6-4 13 0,6 0-2 15,0 0-8-15,-6-4-6 16,6 1 10-16,6 3 4 0,-6 3-9 15,0 1 21-15,6 3-36 0,-6 3 3 16,7 1 12-16,-1-1-2 16,0 8 3-16,-6 0-10 15,7 3 16-15,-7 0-14 0,0 4 5 16,0-4 3-16,0 4-3 16,0-8-4-16,6 1 4 0,-6-4 5 15,6-3-2-15,-6-8 0 0,6 4 14 16,-6-3-14-16,7 6 4 15,-7 4-7-15,0 8 3 0,6 9-3 16,-6 1 5-16,-6 4-8 0,6 6 27 16,0-3-24-16,6 0-8 15,0-1 1-15,1-2 10 0,18-4-10 16,-6 3 17-16,-1-7 0 16,1 0 2-16,0 1-9 15,0 2-3-15,-6 1-4 0,5 0 9 16,-5 10-5-16,0 4 0 0,-1 7 0 15,-12 53-10-15,13-53-4 16,-13 53 7-16,0 0 7 0,0 0 0 16,12-46 12-16,-12 46-23 0,0 0-12 15,0 0-108-15,0 0-111 16,0 0-149-16,0 0-34 0,0 0 32 16,0 0 31-16</inkml:trace>
  <inkml:trace contextRef="#ctx0" brushRef="#br0" timeOffset="743">6894 1559 470 0,'0'0'90'0,"0"0"-10"0,0 0-19 15,0 0-3-15,0 0-30 16,0 0-25-16,0 0 18 16,0 0-21-16,0 0 0 0,25 35 22 15,-25-35-26-15,13 39-3 0,-13-39 7 16,12 42 31-16,-12-42-36 15,0 46 15-15,0-46 13 0,-18 46-2 16,18-46-11-16,-32 46 4 16,32-46-9-16,-50 36-3 0,50-36 3 15,-50 31 15-15,50-31-15 0,-44 25 14 16,44-25-4-16,0 0-25 16,0 0 21-16,-44-3 0 0,44 3-26 15,0 0 10-15,-38-39 10 16,25-4 9-16,1-3-3 15,5-7-35-15,1 0 45 0,6-7-37 16,0 7 5-16,0 4 17 0,0 10-16 16,0 39 21-16,0-39-11 15,0 39 0-15,0 0-22 0,0 0 22 16,0 0-8-16,0 0 8 16,0 0-3-16,0 0 6 0,0 0 14 15,-25 43-22-15,0-1 21 0,0 4 0 16,-7 3-11-16,1 1 6 15,-1-1 1-15,1 1 4 16,0-4-13-16,-1 0-8 0,7-4 7 16,25-42-9-16,-25 53 0 15,6-11 1-15,19-42-84 0,-19 50-42 16,7-18-28-16,12-32 8 16,-13 42-25-16</inkml:trace>
  <inkml:trace contextRef="#ctx0" brushRef="#br0" timeOffset="964">6668 2411 592 0,'38'31'142'16,"-38"-31"61"-16,0 0 4 15,44 22-16-15,-44-22-72 0,31 10-57 16,-31-10 12-16,0 0-74 0,0 0-16 16,0 0-165-16,0 0-107 15,0 0-98-15</inkml:trace>
  <inkml:trace contextRef="#ctx0" brushRef="#br0" timeOffset="1439">6215 1460 241 0,'0'0'0'0,"0"0"36"16,0 0 52-16,0 0-13 15,0 0-6-15,0 0-48 0,0 0 21 16,0 0 54-16,0 0-25 15,0 0-31-15,0 0-26 0,0 0 17 16,0 0 6-16,0 0-2 0,7 35-28 16,-7-35-7-16,0 0 14 15,-32 36 7-15,32-36-21 16,-38 24-12-16,38-24 15 0,-50 18 2 16,50-18-13-16,-38 4 16 15,38-4 2-15,-44-4-10 0,44 4-10 16,-62-14 26-16,11 0-22 0,14 3 6 15,37 11-10-15,-44-14 10 16,44 14 0-16,-44-4 0 0,44 4 4 16,-38 15 62-16,38-15-45 15,-50 35 13-15,50-35-1 0,-44 53-27 16,12-4-6-16,13-6-7 16,19-43 20-16,-6 56-13 15,0-13 5-15,6-43 3 0,6 53-1 16,-6-53 5-16,19 49-34 0,-19-49-102 15,25 46-59-15,-25-46 3 16,0 0 7-16,0 0-32 0</inkml:trace>
  <inkml:trace contextRef="#ctx0" brushRef="#br0" timeOffset="1843">6090 923 338 0,'0'0'66'0,"0"0"0"15,0 0-14-15,0 39 12 16,0-39-15-16,0 0 14 16,37 35-33-16,1-14-3 0,-38-21-1 15,44 7-4-15,-6-3-18 16,-38-4 6-16,0 0 2 0,37-14-12 16,-37 14-7-16,0 0 11 0,19-32-4 15,-19 32 12-15,0-43-6 16,-12 8-17-16,12 35 11 0,-32-42 0 15,32 42 5-15,-44-36-14 16,44 36 9-16,-44-21-4 0,44 21-62 16,-31-14-34-16,31 14-42 15,0 0 9-15,0 0-51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5:45.0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4220 46 223 0,'0'0'0'16,"0"0"55"-16,0 0 21 16,0 0 6-16,0 0 17 15,0 0 4-15,0 0-1 16,0 0 16-16,0 46-64 0,0-46 35 15,0 0-42-15,12 46-5 16,-12-46-12-16,26 46 22 16,-26-46 17-16,56 46-59 0,7-14 14 15,0-8 6-15,12-3-13 16,7-6 7-16,0 2-32 16,6-3 42-16,6 4-48 0,-6 0 31 15,0-1-61-15,0 1 68 16,-13 0-41-16,-12-4 10 15,-13-4 35-15,-50-10-46 16,44 8 31-16,-44-8-28 0,0 0 4 16,0 0 32-16,0 0-56 15,0 0 38-15,-62-11 5 16,-1 0-17-16,12 8 15 0,1 3-16 16,0 7 26-16,0 3-12 15,-7 12 46-15,7 2 5 16,-7 12 49-16,7 3-4 0,-7 3-5 15,1 8-20-15,6 3-25 16,-7 3 24-16,13 4-19 0,0 0-47 16,0-3 16-16,0-4-24 15,6-4-32-15,38-49 39 16,-50 57-20-16,50-57-46 16,-63 49-39-16,7-20-116 0,12-12-38 15,44-17-1-15,-57 11-60 16,57-11-35-16</inkml:trace>
  <inkml:trace contextRef="#ctx0" brushRef="#br0" timeOffset="468">3962 806 184 0,'0'0'-16'0,"0"0"37"16,0 0 34-16,0 0 24 15,0 0 28-15,0 0-13 0,0 0 6 16,0 0-8-16,0 0-25 16,0 0 16-16,0 0-1 0,0 0 7 15,0 0 9-15,0 0 74 16,0 0 31-16,19 60-116 15,-19-7 3-15,-25-4-45 0,-7 1-8 16,-12-1-9-16,0 1 6 16,-12-1 1-16,-1-3-30 0,-6-3-5 15,-12 2 14-15,-13 1-152 16,-6-3-119-16,-13-4-81 16,6-4-11-16</inkml:trace>
  <inkml:trace contextRef="#ctx0" brushRef="#br0" timeOffset="2339">2824 912 740 0,'0'0'2'0,"0"0"-5"0,0 0 17 15,0 0 24-15,-25 42 19 16,25-42 21-16,0 53-27 15,25-3-18-15,7-4 10 0,-32-46-41 16,44 46-5-16,-44-46-2 16,63 28 8-16,-19-18 9 15,6-6-18-15,-12-15 11 16,6-6-5-16,0-12-4 0,0-2 18 16,-44 31-20-16,56-68 9 15,-12 5-9-15,-6-4 15 16,-13-8-42-16,0 1 20 0,-12 0-5 15,-1 10 82-15,-5 15-26 16,-7 49 16-16,-7-42-21 16,7 42 121-16,0 0 65 0,-56 17-52 15,-13 22-76-15,0 11-37 16,-1 10-24-16,1-4-13 16,-6-3 13-16,6-3-30 15,0-11 5-15,6-8 25 0,6-9-43 16,1-12 13-16,-1-3-5 15,57-7 18-15,-63-10-36 0,63 10 30 16,-56-32 6-16,56 32-10 16,-51-57 0-16,51 57-12 15,-31-67 6-15,12 14 18 0,13 11-2 16,6 42-29-16,0-53 25 16,0 53-17-16,6-50 18 15,-6 50 1-15,0 0 2 16,13-42 8-16,-13 42-1 0,0 0 6 15,0 0 23-15,0 0-42 16,0 0 27-16,0 0-5 16,0 0-17-16,0 0 18 0,0 0-15 15,0 0 20-15,0 0 12 16,0 0-4-16,0 0-5 0,0 0-24 16,0 0-5-16,0 0-9 15,12 46 0-15,-12-46 4 16,0 46 1-16,0-46-13 0,0 0 8 15,-19 39 9-15,19-39-3 16,0 0-2-16,0 0 13 16,0 0-17-16,0 0 8 15,-50 35 2-15,50-35-18 0,0 0 4 16,0 0 4-16,0 0 10 16,0 0 0-16,0 0-10 15,-44 7 0-15,44-7 4 0,0 0-4 16,0 0 7-16,0 0-17 15,0 0-2-15,0 0 12 0,-19-42-14 16,19 42 9-16,0 0 5 16,-25-39-13-16,25 39 1 15,0 0 1-15,-19-43 4 16,19 43 16-16,-25-39-9 16,25 39 5-16,0 0 9 0,-19-42-11 15,19 42 1-15,0 0-21 16,0 0 17-16,0 0-19 0,0 0 19 15,-19-42 0-15,19 42-18 16,0 0 1-16,0 0-14 16,-12-43 18-16,12 43 13 0,-13-39 0 15,13 39-9-15,-19-42 9 16,19 42 3-16,-25-42 6 0,13 6-9 16,12 36-9-16,-19-39 23 15,19 39-14-15,-13-39 0 16,13 39 7-16,-12-38-15 15,12 38 3-15,-7-36 14 16,7 36-6-16,0 0 8 0,0 0-38 16,0-35 17-16,0 35 14 15,0 0 6-15,0 0-14 0,0 0-15 16,0 0 24-16,0 0-17 16,0 0 15-16,0 0-3 15,0 0 4-15,0 0 15 0,7 46-5 16,-7-4-9-16,0 1 2 15,6 3-23-15,-6-46 37 16,12 56-14-16,1-10 1 0,-13-46 7 16,19 57-26-16,0-15 23 15,-19-42-7-15,0 0-9 16,19 46 10-16,-19-46-3 0,0 0 28 16,0 0-26-16,0 0-2 15,-26 42-1-15,26-42 5 16,-44 22-11-16,44-22 11 0,-56 3 5 15,12-6-5-15,44 3-5 16,-44-18 4-16,44 18-15 16,0 0-4-16,-44-46-11 0,19 0 4 15,6 7 10-15,6 7-12 16,13 32 22-16,-6-42-6 16,6 42 0-16,0 0-4 15,-6-35 19-15,6 35-9 0,0 0-16 16,0 0 21-16,0 0-18 15,0 0 20-15,0 0 4 0,0 0-6 16,12 42 0-16,-12-42-28 16,7 42 37-16,-7-42-14 15,-7 43 8-15,7-43 17 0,-12 46-7 16,12-46 0-16,-38 49 23 16,0-17 4-16,-6-7-1 0,-6-8 3 15,-13-2 0 1,-6-8-3-16,-13-4-4 0,-18-6-16 15,-13-1-9-15,-26-6 14 16,-5-5 23-16,5 5 0 16,7-4-13-16,7 0-19 0,18 3-15 15,0 0-2-15,13 4 3 16,6 0-6-16,19 0 2 0,12-3-9 16,19 2 17-16,38 8 1 15,0 0-2-15,0 0-6 16,-25-38-20-16,31 2 17 0,20-6 0 15,11-1 0-15,7 1-3 16,7 0-9-16,-1 3-39 0,0 0-5 16,7 4-45-16,-1 6-19 15,-5-3-57-15,-7 8-78 16,-7-1-89-16,1 0-114 16,0 4-31-16</inkml:trace>
  <inkml:trace contextRef="#ctx0" brushRef="#br0" timeOffset="3313">1347 1460 780 0,'0'0'7'0,"19"42"17"16,-19-42 11-16,0 0 27 0,0 0-12 15,0 0-12-15,32 42-27 16,-32-42 13-16,0 0-24 15,44 11-4-15,-44-11 11 16,44-18 19-16,-44 18 46 0,56-39-11 16,-56 39 30-16,50-53 49 15,-12 11-7-15,-38 42-11 0,0 0-13 16,32-46-40-16,-32 46-41 16,0 0-8-16,0 0 19 15,0 0-17-15,-57 4 9 0,7 6-7 16,12 4-12-16,38-14 10 15,-44 25-12-15,44-25-7 16,0 0-1-16,-38 25-30 16,38-25-103-16,0 0-137 0,0 0-102 15,0 0-44-15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12:02.6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208 166 520 0,'0'0'135'0,"0"0"12"0,0 0-45 16,0 0 46-16,0 0-35 15,0 0 27-15,0 0-26 16,0 0-16-16,0 0 12 0,0 0-16 15,0 0-5-15,0 0-16 16,0 0-9-16,0 0-25 0,0 0-5 16,0 0-6-16,0 0 7 15,0 0-14-15,0 0-12 16,0 0-9-16,0 0 7 0,0 0-7 16,0 0 0-16,0 0 7 15,0 0-7-15,0 0 4 16,0 0-4-16,0 0-3 15,-26-35 3-15,26 35 9 0,0 0-5 16,0 0 4-16,0 0-13 16,0 0-9-16,0 0 29 15,0 0-21-15,0 0 6 0,0 0-7 16,0 0-3-16,0 0 5 16,0 0 0-16,0 0 16 0,0 0-11 15,-6-35 8-15,6 35-28 16,0 0 20-16,0 0 4 15,0 0-1-15,0 0-18 16,0 0 10-16,0 0-2 0,0 0 10 16,0 0-1-16,0 0-2 15,0 0 16-15,0 0-19 16,0 0-4-16,0 0 14 0,0 0-14 16,0 0 2-16,0 0 8 15,0 0 10-15,0 0-11 16,0 0 9-16,0 0-22 0,0 0 19 15,0 0-8-15,6-32 0 16,-6 32 3-16,0 0-3 0,0 0 6 16,0 0-6-1,0 0-19-15,0 0 19 0,0 0 0 16,0 0 0-16,0 0 0 16,0 0-3-16,0 0 15 0,13-36-12 15,-13 36 8-15,0 0-2 16,0 0-9-16,19-28-4 15,-19 28-2-15,0 0 5 0,0 0 4 16,0 0-13-16,0 0 4 16,0 0 0-16,0 0 6 15,0 0-6-15,0 0-5 0,0 0-16 16,0 0 0-16,0 0 2 16,0 0 20-16,0 0 14 15,25 4-10-15,-25-4 4 16,0 0 6-16,0 0-6 0,31 17 0 15,-31-17 17-15,0 0-17 16,51 18 0-16,-14-4 0 0,-5-3 0 16,-1-1 0-16,1-3-10 15,-1 1 10-15,1-1 0 16,-1 3 0-16,7-3 4 0,-1 0-23 16,7 0 13-16,-6-3 14 15,6-1-2-15,-6 1-11 16,-7 0 21-16,-31-4-25 0,32 0 9 15,-32 0 9-15,0 0-4 16,0 0-5-16,25-4-3 16,-25 4-4-16,0 0 7 15,0 0 0-15,0 0 3 0,0 0 8 16,0 0-14-16,0 0 3 16,0 0 17-16,0 0-14 0,0 0 1 15,0 0 5-15,0 0-9 16,0 0-9-16,0 0 6 15,0 0 8-15,0 0-15 0,0 0 4 16,0 0 6-16,-25 11-6 16,25-11 11-16,-44 17 0 15,12-3-12-15,1 8 4 16,-1-1 3-16,1 4 11 0,0-1-17 16,-1 5-5-16,-6 2 32 15,1 5-27-15,5-5-3 16,-5 5 13-16,5-4-22 0,1-1 40 15,-1-2-30-15,1 3 11 16,31-32 10-16,-44 38-13 0,12-6-8 16,32-32 4-16,-37 39 30 15,5-11-26-15,32-28-17 16,-37 32 27-16,37-32 11 0,-38 32-29 16,38-32-14-16,-32 25 15 0,32-25 16 15,0 0-6 1,0 0-12-16,-31 32 0 0,31-32 34 15,0 0-35-15,-31 21 2 16,31-21 5-16,0 0 25 0,0 0-22 16,0 0-19-16,0 0 39 15,0 0-20-15,0 0 0 0,0 0 2 16,0 0-11-16,0 0-51 16,0 0-19-16,-32 3 69 0,32-3 0 15,0 0-10-15,0 0-12 16,0 0 35-16,0 0-6 15,0 0-13-15,0 0-3 16,0 0 9-16,0 0-12 0,0 0 16 16,0 0 10-16,0 0-4 15,0 0-23-15,0 0 4 0,0 0 25 16,0 0-17-16,0 0 8 16,0 0 7-16,0 0 11 15,32-14-27-15,-1 7-1 0,0 4 36 16,7 6-33-16,0 8-5 15,6 3-10-15,0 7 46 0,0 0-15 16,0 4-9-16,-6-4 3 16,-7 0 14-16,-6 1-41 15,-25-22 34-15,0 0 2 0,32 21-2 16,-32-21-22-16,0 0-7 16,0 0 24-16,0 0 4 0,0 0 13 15,0 0-26-15,25 14-1 16,-25-14 15-16,0 0 2 15,0 0 24-15,0 0-33 0,31-4 9 16,-31 4-16-16,32-14 1 16,-7 4 15-16,-25 10-17 0,37-15-11 15,-37 15 19-15,38-17 18 16,-6 3-18-16,-32 14 16 16,31-11-35-16,-31 11 2 0,0 0 17 15,0 0 24-15,31-11-4 16,-31 11-48-16,0 0 28 0,0 0 20 15,0 0-12-15,0 0-8 16,0 0-23-16,0 0 1 16,0 0-8-16,0 0-14 0,0 0-61 15,0 0-36-15,0 0-62 16,0 0-21-16,0 0-49 0,0 0-19 16</inkml:trace>
  <inkml:trace contextRef="#ctx0" brushRef="#br0" timeOffset="723">1025 806 713 0,'0'0'130'0,"0"0"-39"16,0 0 7-16,0 0 16 0,0 0-13 15,0 0-22-15,0 0 11 16,0 0-40-16,0 0-15 0,0 0 19 16,0 0-54-16,0 0 34 15,0 0-63-15,31-21 53 0,-31 21-44 16,32-7 43-16,-32 7-23 16,31-7-11-16,0 3-7 15,1 0 36-15,-7 4-32 0,6 0 19 16,7-3-5-16,6 3 0 15,0-4 18-15,0 1-35 16,0 3 20-16,-6-4-9 0,-38 4 28 16,38 0-43-16,-38 0 29 15,0 0-4-15,0 0-18 0,0 0 31 16,0 0-26-16,0 0 18 16,37 0-30-16,-37 0 24 0,0 0 29 15,0 0-38-15,0 0 20 16,0 0-2-16,0 0 3 0,0 0-23 15,0 0-34-15,0 0-23 16,0 0-37-16,0 0-13 16,0 0-5-16,0 0 11 0,0 0 31 15,0 0 12-15,0 0-13 16,0 0-20-16,0 0 18 0,0 0 16 16,0 0 0-16,0 0 18 15,-25 32-19-15,25-32-6 0,0 0 3 16,0 0 14-16,-25 25-2 15,25-25 12-15,0 0 14 0,0 0 1 16,0 0 12-16,-31 35 0 16,31-35 11-16,-32 25 2 15,32-25 2-15</inkml:trace>
  <inkml:trace contextRef="#ctx0" brushRef="#br0" timeOffset="1324">1018 1000 313 0,'0'0'111'0,"0"0"3"16,0 0 12-16,0 0-5 0,0 0 18 15,0 0-11-15,0 0 72 16,0 0-5-16,0 0-5 0,0 0-41 16,0 0-8-16,0 0-15 15,0 0-40-15,0 0-6 0,0 0 1 16,32-14-28-16,-7 4-11 16,6 2-4-16,-5 1 6 0,-1 0-7 15,-6 4-14-15,-1-1-12 16,-18 4-8-16,26-3-3 0,-26 3 0 15,25-4-6 1,-25 4 1-16,0 0-8 0,0 0 13 16,0 0-13-16,0 0-9 15,19-7 9-15,-19 7-8 0,0 0 17 16,0 0 9-16,0 0-5 16,0 0 0-16,0 0-10 0,0 0 10 15,0 0 4-15,0 0 4 16,0 0 5-16,0 0-13 0,25 18 9 15,-25-18-9-15,0 0-7 16,19 0 2-16,-19 0 5 0,0 0-5 16,0 0 2-16,0 0 6 15,0 0-9-15,0 0-3 16,0 0-14-16,0 0-15 0,0 0-22 16,0 0-1-16,0 0-23 15,0 0-14-15,0 0-9 0,0 0-34 16,0 0-23-16,0 0-28 15,0 0-1-15,0 0-5 0,0 0 10 16,0 0-6-16,25 21-28 16</inkml:trace>
  <inkml:trace contextRef="#ctx0" brushRef="#br0" timeOffset="1717">1773 880 222 0,'31'-7'125'0,"-31"7"30"16,0 0-14-16,0 0-47 0,0 0-2 16,0 0-48-16,0 0 6 15,0 0-50-15,0 0 7 0,0 0-7 16,0 0 17-16,0 0-26 15,0 0 2-15,25 0 0 0,-25 0-10 16,38 4-87-16,-13-1-43 16,7 4-38-16,-1 0 17 15</inkml:trace>
  <inkml:trace contextRef="#ctx0" brushRef="#br0" timeOffset="1884">2213 905 258 0,'0'0'32'0,"0"0"4"0,0 0 14 15,0 0-18-15,0 0-23 16,0 0 4-16,0 0-22 16,0 0-58-16,0 0-71 0</inkml:trace>
  <inkml:trace contextRef="#ctx0" brushRef="#br0" timeOffset="2057">2364 884 290 0,'0'0'79'0,"0"0"35"0,0 0-19 15,0 0-50-15,0 0-23 16,0 0-2-16,0 0-52 15,0 0-66-15,31-4-61 0</inkml:trace>
  <inkml:trace contextRef="#ctx0" brushRef="#br0" timeOffset="2279">2715 841 616 0,'0'0'38'0,"0"0"83"16,0 0 0-16,0 0 8 15,0 0-18-15,0 0-81 16,32 11-12-16,-32-11-2 0,0 0-91 16,0 0-24-16,0 0 17 15,0 0-35-15,25 10-46 0,0-2-41 16</inkml:trace>
  <inkml:trace contextRef="#ctx0" brushRef="#br0" timeOffset="2477">3036 887 748 0,'0'0'64'0,"31"-3"-31"15,-31 3-13-15,0 0-28 16,32-7 2-16,-32 7-7 0,25 0-40 16,-6 0-43-16,-19 0-39 15,31 3-28-15,-6 4-29 0</inkml:trace>
  <inkml:trace contextRef="#ctx0" brushRef="#br0" timeOffset="2612">3413 919 288 0,'0'0'0'0,"0"0"-26"0,0 0-42 16</inkml:trace>
  <inkml:trace contextRef="#ctx0" brushRef="#br0" timeOffset="2864">3696 947 376 0,'0'0'79'0,"0"0"-29"0,0 0-50 15,0 0-38-15,0 0-63 16,0 0-63-16</inkml:trace>
  <inkml:trace contextRef="#ctx0" brushRef="#br0" timeOffset="3091">3878 908 207 0,'0'0'74'15,"0"0"-12"-15,0 0 8 0,0 0-12 16,0 0-10-16,0 0 10 15,25-3-39-15,-25 3 1 16,0 0-30-16,0 0-52 0,32-4-31 16,-32 4-34-16,25 0-33 15</inkml:trace>
  <inkml:trace contextRef="#ctx0" brushRef="#br0" timeOffset="3257">4073 930 390 0,'0'0'59'16,"0"0"16"-16,0 0-40 15,0 0-3-15,0 0-17 16,0 0-36-16,0 0-41 0,0 0-72 16,0 0-51-16</inkml:trace>
  <inkml:trace contextRef="#ctx0" brushRef="#br0" timeOffset="3544">4237 951 554 0,'0'0'139'0,"0"0"-7"15,0 0 6-15,0 0 33 0,0 0-17 16,0 0 20-16,0 0-47 15,0 0-17-15,0 0 61 0,31-11-23 16,-31 11-39-16,0 0-39 16,31-14-6-16,-31 14-36 0,0 0-18 15,0 0 8-15,0 0-15 16,0 0-17-16,0 0 14 0,0 0 0 16,0 0-48-16,0 0-15 15,0 0-36-15,0 0-106 0,0 0-106 16,0 0-139-16,0 0 19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0:26.8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2988 1989 520 0,'0'0'140'0,"0"0"22"0,0 0 15 15,0 0 51-15,0 0 14 16,0 0 14-16,0 0-23 0,0 0-72 15,-7-28-21-15,7 28-14 16,0 0-27-16,-12-35-12 0,12 35-37 16,-7-32-20-16,7 32 6 15,-18-36-13-15,11 8 6 16,7 28-25-16,-25-35-1 0,6 10-11 16,0-3 1-16,19 28 12 15,-25-39-2-15,0 11-1 0,0 3-5 16,25 25 0-16,-44-28-1 15,13 6 9-15,-1 1-30 16,1 4 33-16,-1 2-15 0,1 1 7 16,-7 7 5-16,-6-7-9 15,0 7 7-15,0-4-3 0,-6 1-12 16,6 3 12-16,-6 0 13 16,6 0-13-16,0 3 0 0,6 1 5 15,0-5-10-15,7 5 23 16,-1-1-18-16,32 4-11 0,-44-3 11 15,7-1-4-15,12 4-9 16,25 0 22-16,-44-7 1 16,6 4-10-16,13-1 0 0,-7 1 8 15,32 3-22-15,-44-4 14 16,0 1 10-16,44 3-22 0,-50 0 3 16,6 0 24-16,6-4-15 15,7 4-12-15,-1 0 18 0,1 4-6 16,0-4-10-16,5 0 22 15,26 0-18-15,-44 7-3 16,13 0 14-16,0 0 4 0,31-7-13 16,-38 14 20-16,38-14-28 15,-38 14 7-15,13 0 11 16,25-14-6-16,-38 14-3 0,7 4 17 16,31-18-20-16,-38 21 0 0,38-21 12 15,-38 18-16-15,38-18 12 16,-37 21 13-16,37-21-15 15,-38 21-10-15,13-3 31 0,25-18-21 16,-38 18 9-16,38-18 10 16,-38 17-16-16,13-6-10 0,25-11 25 15,-37 18-1-15,5-8-23 16,32-10 18-16,-44 18-9 0,19-8-10 16,25-10 21-16,-31 15 4 15,31-15-28-15,-32 14 10 0,32-14 3 16,-31 10-9-16,31-10 10 15,-32 7 7-15,32-7-22 16,-37 11 14-16,5 0 17 0,32-11-43 16,-38 10 30-16,7-3 9 15,31-7-26-15,-31 4 15 0,31-4 4 16,-32 7-18-16,32-7 5 16,0 0 19-16,-31 7-15 0,31-7-10 15,0 0 21-15,-32 14-26 16,32-14 15-16,-37 14 17 0,37-14-22 15,-38 14 7-15,38-14 6 16,-38 14-15-16,38-14 14 16,-31 18 6-16,31-18-8 15,-32 14 8-15,32-14 10 0,0 0-18 16,-31 21 16-16,31-21-11 16,0 0 1-16,-32 22 18 0,32-22-13 15,0 0-12-15,-31 31 25 16,31-31-5-16,-25 29-20 0,25-29 9 15,-19 28 2-15,19-28-15 16,0 0 24-16,-19 32-10 0,19-32-11 16,0 0 12-16,0 0-15 15,-12 39-6-15,12-39 17 16,0 0-11-16,-7 39-5 0,7-39 20 16,-6 42-15-16,6-42 0 15,-6 42 10-15,6-42-10 0,6 43 0 16,0-8 10-16,-6-35-19 15,19 43 14-15,-19-43-2 0,19 42-9 16,-19-42 21-16,31 49-23 16,-12-10 8-16,-19-39 13 0,32 39-24 15,-32-39 24-15,0 0-13 16,31 46-4-16,-31-46 18 0,25 39-9 16,-25-39-5-16,38 42 4 15,-38-42-13-15,44 39 13 0,-44-39 10 16,44 36-17-1,-6-5-3-15,-1-9 18 0,-37-22-18 16,51 31 6-16,-14-2 5 16,7-8-5-16,-6 0-5 0,6 0 15 15,-6-3-19-15,6 7 9 16,-6-8 5-16,-7 1-5 0,7-4 0 16,-38-14 6-16,50 25-6 15,-6-4-5-15,-6-7 9 0,-1-3-9 16,7-4 12-16,-6 4-4 15,0-4-8-15,0 0 11 0,-1 0-1 16,7 0-12-16,0-4 10 16,-6 4 0-16,6 0-7 15,0 1 13-15,-6-8-21 0,6 3 17 16,-7 1 0-16,-37-4 4 16,63 0-15-16,-19 0 2 0,-44 0 14 15,57-7-15-15,-19 7-1 16,-1-4 17-16,-37 4-22 0,44-7 22 15,-6 0-22-15,-38 7 11 16,38-4 6-16,-7-10-9 0,-31 14 5 16,44-10-2-16,-6 6-5 15,-38 4 10-15,44-14-5 0,-6 7-6 16,-38 7 16-16,44-18-10 16,-7 8 0-16,-37 10 5 15,38-15-5-15,-38 15 10 16,44-21 10-16,-44 21-13 0,44-25 9 15,-13 1-16-15,-31 24-5 16,38-29 20-16,-38 29-15 0,50-28-3 16,-18 3 10-16,-32 25-10 15,37-28-2-15,-37 28 15 0,44-32 0 16,-44 32-16-16,38-21 23 16,-38 21-15-16,38-21-2 0,-38 21 12 15,0 0-15-15,44-25-5 16,-44 25 20-16,0 0-3 15,44-28-4-15,-44 28 11 0,0 0 7 16,50-35-16-16,-50 35 14 16,0 0-11-16,44-36-1 0,-44 36 12 15,0 0-9-15,44-42-7 16,-44 42 2-16,0 0 0 0,38-43-5 16,-38 43-2-16,0 0 6 15,38-38-6-15,-38 38-6 0,0 0 16 16,44-36 13-16,-44 36 1 15,37-28 6-15,-37 28 0 0,0 0-23 16,25-39-7-16,-25 39 8 16,0 0 1-16,26-42-17 0,-26 42 17 15,18-39-3-15,-18 39-14 16,19-43 11-16,-19 43 5 16,13-31-11-16,-13 31 8 0,0 0 9 15,25-43 2-15,-25 43 9 16,0 0 7-16,6-39-7 0,-6 39 1 15,0 0 5-15,0 0-14 16,7-35-10-16,-7 35 9 0,0 0-20 16,0 0 4-16,0-42 9 15,0 42-17-15,0 0 8 0,0 0 9 16,0 0-9 0,-13-36-6-16,13 36 6 0,0 0 3 15,-13-28-29-15,13 28-66 16,0 0-77-16,0 0-102 0,0 0-124 15,0 0-193-15,-25-39-211 16</inkml:trace>
  <inkml:trace contextRef="#ctx0" brushRef="#br0" timeOffset="868">2893 879 860 0,'13'-28'295'0,"-13"28"69"0,0 0-21 16,0 0-92-16,0 0-63 0,0 0-62 15,0 0-25-15,0 0-36 16,0 0-23-16,0 0 21 16,0 0-17-16,0 0 17 0,0 0-22 15,0 0-8-15,0 0 12 16,0 0-33-16,0 0-1 0,-19 28 1 16,19-28 2-16,-38 25-5 15,38-25-9-15,-37 14 6 0,37-14 63 16,-38 0 26-16,38 0 7 15,-32-21-25-15,14-7-13 0,-1-7-30 16,0-8-19 0,6-10-7-16,7-7-8 0,-7-7 4 15,7 3 10-15,0 8-1 16,6-1-3-16,-6 11-6 0,-1 7-10 16,7 8-31-16,0 6-84 15,0 25-69-15,-6-32-89 0,6 32-114 16,0 0-132-16,0-28-58 15,0 28 32-15</inkml:trace>
  <inkml:trace contextRef="#ctx0" brushRef="#br0" timeOffset="1065">3076 215 904 0,'0'0'433'15,"0"0"9"-15,0 0-50 0,0 0-97 16,0 0-86-16,0 0-66 16,0 0-64-16,0 0-33 0,0 0-35 15,0 0-62-15,31 11-223 16,-31-11-345-16,0 0-247 0</inkml:trace>
  <inkml:trace contextRef="#ctx0" brushRef="#br0" timeOffset="1516">2435 600 1585 0,'0'0'105'0,"0"0"42"16,0 0-52-16,0 0-48 0,0 0 8 16,0 0-14-16,0 0-11 15,0 0-16-15,0 32-4 16,0-32-3-16,0 0 0 0,0 0-4 16,0 0 11-16,0 0-14 15,0 0 16-15,0 0 0 0,0 0-11 16,0 0-11-16,0 0 10 15,0 0-7-15,-38 0 11 0,38 0-14 16,-44-3 6-16,44 3-9 16,0 0 11-16,-38 0-2 0,38 0 39 15,-31 24 18-15,12 5-2 16,6 2 48-16,1 8-1 16,5 4-39-16,7 3 12 0,0-4 0 15,7 0-30-15,5 1-8 16,1-4-13-16,-1 3-20 15,1-3-8-15,6-7 14 0,-7 0-31 16,-12-32-276-16,19 31-417 16</inkml:trace>
  <inkml:trace contextRef="#ctx0" brushRef="#br0" timeOffset="5828">1844 650 859 0,'0'0'226'16,"0"0"36"-16,0 0-38 15,-25-39-9-15,25 39-19 0,0 0 19 16,0 0-48-16,0 0-38 16,0 0-27-16,0 0-50 15,0 0-28-15,0 0 1 0,0 0-13 16,0 0-3-16,0 0 11 16,0 0-3-16,-7 32-1 0,7-32 1 15,-6 35 5-15,6-7 3 16,0-28-6-16,-6 32-5 15,6-32-9-15,-19 28-1 16,19-28-4-16,-32 22 2 16,1-8-5-16,31-14 6 0,-44 3-13 15,13-10 6-15,-1-3 11 16,32 10-7-16,-31-39 4 0,6 0-4 16,6-7 9-16,0-11 0 15,6-3 0-15,7 0-6 16,0-3-6-16,-1 3 3 0,7-1 0 15,-6 5 5-15,0 6 3 16,0 8-1-16,-7 3-7 0,7 11 0 16,6 28 0-1,-13-32-22-15,13 32-57 0,-12-28-47 16,12 28-129-16,0 0-165 16,0 0-172-16,-7-28-45 0</inkml:trace>
  <inkml:trace contextRef="#ctx0" brushRef="#br0" timeOffset="6053">1781 88 1092 0,'0'0'424'0,"31"18"-40"15,1-15-54-15,-1 1-111 0,7-4-95 16,0 0-56-16,-1-4-39 16,7 1-14-16,-12-5-68 0,-32 8-177 15,0 0-210-15,31-14-204 16</inkml:trace>
  <inkml:trace contextRef="#ctx0" brushRef="#br0" timeOffset="6791">1259 335 996 0,'0'0'260'0,"0"0"-6"15,0 0-69-15,0 0-39 16,0 0-6-16,0 0-29 0,0 0-19 16,0 0-18-1,0 0 14-15,0 0-4 0,38 46-16 16,-19-7 0-16,-7 0-5 16,-12-39 11-16,-6 46-17 0,-7-7-21 15,13-39-13-15,-44 49-26 16,0-13 0-16,0-5-13 0,0-9-26 15,0-5 9-15,7-6 1 16,5-4 8-16,1-11 9 16,31 4-7-16,0 0-30 0,-38-38-10 15,19-1-18-15,7 0 30 16,18 0 10-16,0 0 25 16,7 0 15-16,-1 4 8 0,-12 35-13 15,26-39 7-15,-26 39-7 16,0 0 2-16,44-28 17 0,-44 28-14 15,31-7-6-15,-31 7-5 16,0 0 11-16,38 7 38 16,-38-7 26-16,0 0 0 0,0 42-9 15,-13 0-21-15,-12 1-4 16,-13 3 13-16,1 3-5 0,-1 1-4 16,-6-4-7-16,0 0-17 15,0-7-5-15,6 3 8 16,7-3-3-16,6 0 8 15,6-8-9-15,0 5-12 0,6-4-2 16,7 3 8-16,0 0 5 16,-1-3-1-16,14 3 16 0,5-3 27 15,1 4 17-15,6-1-11 16,6-3-16-16,13 0-5 0,-7-4 3 16,7-7-4-16,6 0-15 15,-7-10-1-15,7-1-3 0,-12-2-10 16,-1-5-11-16,7-6 6 15,-13-5 17-15,7 1-28 16,-32 7-72-16,31-24-80 0,-31 24-129 16,31-36-190-16,-5 1-178 15,-14 7-70-15</inkml:trace>
  <inkml:trace contextRef="#ctx0" brushRef="#br0" timeOffset="7125">1284 1028 1498 0,'0'0'352'0,"0"0"-30"15,0 0-89-15,0 0-39 16,0 0-2-16,0 0-11 0,0 0-56 15,0 0-51-15,0 0-27 16,0 0-4-16,32 14-16 0,-32-14-14 16,0 0 13-16,0 0-14 15,0 0-12-15,0 0-3 0,0 0 14 16,0 0-7-16,19-32-9 16,-19 32 20-16,0 0-9 0,0 0-16 15,0 0-44 1,-19-28-50-16,19 28-74 0,0 0-128 15,0 0-196-15,0 0-205 0</inkml:trace>
  <inkml:trace contextRef="#ctx0" brushRef="#br0" timeOffset="9867">11725 12471 351 0,'0'0'19'0,"25"14"76"16,-25-14 35-16,0 0-13 0,0 0 0 15,0 0 17-15,0 0 34 16,0 0 10-16,0 0 61 16,0 0-27-16,0 0-9 15,0 0-25-15,0 0-16 16,0 0-81-16,0 0-63 0,0 0-6 16,-38-4-12-16,0-3 0 15,-6 0 12-15,-12 0-19 0,-1 0 1 16,1 0 6-16,-7-4 0 15,0 4 5-15,-6-3 1 16,6-1 0-16,-6 1 3 0,0 2 9 16,6 1-6-16,-6 0 15 15,6 0-1-15,0 4-1 16,0-4-16-16,6 3 6 0,1 4-2 16,-1 0-2-16,1 4-17 15,12-1 6-15,-7 4 0 16,7 0-20-16,0 0 10 15,0 0 24-15,7 1-14 0,-1-5 4 16,38-3-9-16,-38 11 5 16,38-11 9-16,-37 14-9 0,37-14 4 15,-38 17-17-15,38-17 5 16,-38 18 0-16,38-18 27 16,-44 14-14-16,6 0 2 0,7-7-7 15,31-7 0-15,-38 11 7 16,38-11-14-16,-37 11 1 15,37-11 6-15,-38 14-8 16,38-14 14-16,-38 14-9 0,38-14-12 16,-31 18 12-16,31-18 0 15,-38 21 6-15,38-21-3 16,-31 17 2-16,31-17 3 0,0 0-5 16,-32 18 10-16,32-18 1 15,0 0 2-15,-25 25-13 0,25-25 8 16,-25 32 43-16,25-32-23 15,-25 39-12-15,12-8-5 16,7 1 25-16,0-4 8 0,6-28-14 16,-7 43-18-16,7-8 8 15,0-3-10-15,0-32-7 16,7 39 7-16,5-11-4 16,7 0 0-16,-19-28 9 0,25 36 3 15,-25-36-1-15,38 39-5 16,-7-8-10-16,-31-31 7 15,38 32-9-15,-7-7-4 0,1-4 8 16,-1-7 0-16,1 0 2 16,-7 1-6-16,6-5 3 0,-31-10-3 15,32 14 13-15,-1-3-3 16,1 0-24-16,-32-11 7 16,37 7 18-16,-5 7-14 15,-1-7-5-15,-31-7 14 0,38 7 0 16,0 0-6-16,-7-4 6 15,7 1 3-15,-1-4-3 16,7 0-21-16,7-4 15 0,-1 1 0 16,0-1-3-16,1 1 3 15,5 3 3-15,-6-4-6 0,7 1 9 16,0 3-6-16,-1 0 5 16,-6 0 1-16,13-4-4 15,-6 1-2-15,6 3-9 0,0-7-2 16,6 0 2-16,0-4 16 15,6-3-7-15,-6 0 10 16,7 0 3-16,-13-1-7 16,6 1-10-16,-6-3-1 0,6-1 5 15,-13 0-5-15,1-3 5 16,-13 3 14-16,0-3-12 0,0-4-2 16,-6 1 4-16,-38 24-4 15,44-46 0-15,-13 3-5 16,-6 8 5-16,-12 0 12 0,-13 35-1 15,0-46-16-15,-6 7-2 16,6 39 18-16,-19-46-2 0,0 11-9 16,0 3 6-16,19 32-4 15,-31-36-14-15,-1 5 6 16,32 31-9-16,-44-36-35 16,0 12-58-16,0-1-29 0,0 0-36 15,-6 0-53-15,12 4-75 16,-6 4-168-16,0 2 30 0,0 5-11 15</inkml:trace>
  <inkml:trace contextRef="#ctx0" brushRef="#br0" timeOffset="12484">9763 12616 411 0,'0'0'117'0,"0"0"29"0,0 0-2 15,0 0-11-15,0 0 26 16,0 0 33-16,0 0-5 16,0 0 11-16,0 0 5 0,0 0-29 15,0 0-71-15,0 0-35 16,0 0 34-16,0 0-10 0,-56 31-5 16,-1-9-12-1,-12-8-34-15,-6-7-19 0,-20-4 31 16,-5 1 32-16,-20 3 7 15,-12-4-21-15,7-3-15 0,-1 0-23 16,0 0-26-16,-6 0 15 16,7 4 4-16,5-4 3 15,1 0 23-15,6 0-13 0,0 0-20 16,-1 4-2-16,8-8-7 16,5 4-10-16,7 0 5 0,-1 0-5 15,1 0 4-15,6 7 8 16,0-7-8-16,0 0-12 15,13 4 1-15,-1-4 7 16,7 3 11-16,0 1-9 0,6-4-2 16,7 0-4-16,-1-4-1 15,0 1 5-15,1 3-3 0,-1-4 15 16,-6-3-4-16,-6 0-8 16,0-4-11-16,-6 1 2 15,-13-1 9-15,0-3 13 0,-13-7-13 16,1 0-3-16,-1-4 10 15,7 0-5-15,6 0-14 0,0-3 9 16,6-4 0 0,0-3 6-16,7 0-3 0,-1-4-4 15,7-4 14-15,-6-3-17 16,6-3 7-16,6-4 7 0,6-7-11 16,7-4 10-16,0-3-11 15,-1-4 1-15,14-3 19 0,-1 0-23 16,7-4 16-16,-1-3-8 15,7 3 7-15,6-3-11 0,0-4 11 16,-12 0-13-16,6-3 14 16,-13-4-15-16,7-3 13 0,-13-4-6 15,0 0-3-15,0-4 8 16,-7 1-15-16,-5-8 17 16,-7-3-7-16,0-7 7 15,-6-7-7-15,0-7 3 0,-7-4 9 16,1-4-25-16,-1 5 19 15,1-1-1-15,0 0-5 0,-1 0 11 16,7 0-18-16,-6 4 7 16,5 0 0-16,1 3 0 0,0 0 15 15,0 0-23-15,6 1 10 16,0-5 1-16,7 1-8 0,5 0 10 16,1 3-8-16,6 4 12 15,13 3-14-15,-1 7 9 16,7 8-8-16,6 3 8 15,13 3-8-15,-7 4 14 0,13 11-14 16,0 7 0-16,-6 7 4 16,12 6 0-16,-6 5 0 0,7 6-6 15,-7 8 13-15,12 3-7 16,-5 4 3-16,-1 6-12 0,0 1 15 16,-6 35-6-16,6-46-5 15,-6 3 8-15,0 43-12 16,7-49 15-16,-1 10-9 0,-12 0 7 15,6-7-15-15,-7 4 20 16,1-4-9-16,-6-7 0 0,-7 3 0 16,6-6-4-16,-6-1 14 15,7-3-24-15,-1 4 18 16,1-1-17-16,5 8 21 0,-5-4-3 16,-1 7 3-16,1-4-17 15,-1 8 15-15,1 3-13 0,-1 4 14 16,0-1-14-16,13 36 7 15,-18-49 0-15,-1 10-4 16,19 39-1-16,-25-53 10 0,6 7-18 16,19 46 20-16,-32-53-7 15,7 7 6-15,25 46-6 0,-19-56-7 16,19 56 14-16,-19-53-3 16,19 53-8-16,-12-57-1 15,-7 11 8-15,19 46-12 0,-6-42 13 16,6 42-4-16,-13-43-6 15,13 43 19-15,-19-46-24 16,19 46 15-16,-19-49-11 0,19 49-2 16,-25-57 6-16,6 15-11 15,7 3 14-15,12 39-11 0,-13-46 11 16,-6 7 0-16,7 4 0 16,6-4 8-16,-1 4-15 0,-5-4 7 15,-1 3-11-15,7 1 15 16,6 35-11-16,-6-39 13 15,6 39-6-15,-7-39-12 0,7 39 15 16,0 0-7-16,0 0 12 16,0 0-8-16,-6-35 0 15,6 35 0-15,0 0-3 0,0 0 6 16,0 0-12-16,-6-32 15 16,6 32-6-16,0 0-11 0,0 0 22 15,-19-39-14-15,19 39 3 16,-6-38-7-16,-1 6-3 0,1-4 23 15,0 1-28-15,-1-7 19 16,1-1-10-16,0 1 8 0,6 3-6 16,-6 7 1-1,6 32 11-15,-7-42-8 0,7 42 0 16,-6-39-4-16,6 39 4 16,0 0 8-16,-13-35-8 0,13 35-10 15,0 0 17-15,0 0-11 16,0 0 6-16,0 0-5 0,-12-39-1 15,12 39 14-15,0 0-21 16,0 0 14-16,-6-39 7 0,6 39-21 16,-13-39 15-16,7 7-4 15,6 32 0-15,-7-42 0 0,7 42 0 16,-6-36 6-16,6 36-21 16,0 0 20-16,0 0-16 15,0 0 11-15,0 0-13 16,0 0 18-16,0 0-10 0,0 0 11 15,0 0-2-15,-6 36-4 16,6-36 9-16,0 35-25 0,0-35 29 16,0 39-24-16,0-39 32 15,-6 35-32-15,6-35 17 0,-13 46-10 16,7-7-1-16,-7-4 16 16,7 4-23-16,0-3 21 0,6-36-18 15,-7 46 18 1,1-8-20-16,6-38 24 0,-6 39-20 15,6-39 17-15,0 0-10 16,-7 39-5-16,7-39 13 0,0 0-20 16,0 0 26-16,0 0-18 15,0 0 12-15,0 0-11 0,0 0 3 16,0 0 0-16,0 0 0 16,0 0-6-16,0 0 22 0,0 0-23 15,0 0 12-15,0 0-9 16,0 0 4-16,0 0 5 0,0 0-8 15,0 0 7-15,26-35-4 16,-1-4-13-16,-6 4 21 16,-1-4-8-16,-5 3-4 15,0-2 12-15,-1 6-16 0,1-4 19 16,-13 36-20-16,6-42 15 16,-6 42-11-16,13-39-2 0,-13 39 7 15,0 0-10-15,0 0 20 16,0 0-17-16,0 0 7 0,0 0-11 15,0 0 6-15,0 0 15 16,0 0-16-16,0 0 14 0,31 18-11 16,0 6 8-16,1 8-5 15,-1 4-12-15,7-1 24 16,6 0-9-16,-6 1-11 16,-1-8 19-16,-5 0-24 0,-32-28-123 15,31 25-148-15,-31-25-176 16,0 0-258-16,0 0-29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0:41.430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204 71 489 0,'0'0'176'15,"0"0"19"-15,0 0-57 16,0 0-72-16,0 0 19 0,0 0 7 16,0 0 45-16,0 0-23 15,0 0 21-15,0 0-7 16,0 0-48-16,0 0-37 0,0 0-14 16,0 0 0-16,0 0-15 15,0 0 7-15,-51-4-18 0,51 4 1 16,-50 29 9-1,50-29 7-15,-50 49-14 0,18-6 11 16,32-43-23-16,-18 56 6 16,11-14 7-16,7-42 15 0,0 0 7 15,7 43-1-15,-7-43-14 16,0 0 3-16,0 0 11 16,44 14-22-16,-44-14 6 0,44-11 8 15,-44 11-16-15,0 0 2 16,37-56-9-16,-18 6-4 15,-13 4 10-15,1 4 6 0,-7 7-16 16,0 35 7-16,-13-36 9 16,13 36-9-16,0 0-12 0,0 0 12 15,0 0 3 1,-44 18 29-16,44-18-16 0,-38 46-4 16,38-46 3-16,-12 60-10 15,12-10 25-15,0-50 18 0,31 49-15 16,-31-49-13-16,57 39 14 15,-1-21-5-15,-12-11-16 16,7-7 8-16,-7-11-8 0,-44 11 0 16,44-28-17-16,-44 28 1 15,31-46 11-15,-12 3-13 16,-6-3 1-16,-13 4-5 16,-7 0-3-16,1 10 12 0,6 32-8 15,-25-43 21-15,25 43-10 16,-38-21 5-16,38 21-3 15,-50 18-5-15,6 7 14 0,44-25-11 16,-38 53-7-16,19-4 13 16,19-49-9-16,0 53 0 0,0-53 10 15,32 53-10-15,-32-53 9 16,50 39 6-16,-12-21 0 16,-38-18-18-16,50-4 16 0,-50 4-2 15,44-18-19-15,-44 18-36 16,0 0-93-16,25-49-103 15,-6 10-220-15,-19 39-144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0:42.14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462 49 853 0,'0'0'167'15,"0"0"27"-15,-37-35 13 16,37 35-104-16,0 0-38 15,-44-14-22-15,44 14-28 0,-38 3 12 16,38-3-30-16,-44 22 14 16,44-22 2-16,-38 42 50 15,38-42-10-15,-44 49-2 0,13-3 37 16,31-46-46-16,-32 46-11 16,32-46-13-16,-25 50 6 15,25-50 33-15,-12 42-24 16,12-42-15-16,0 0 2 0,0 0-1 15,0 0-19-15,0 0-3 16,0 0 17-16,44 7-26 0,-7-14 19 16,-37 7-11-16,38-32 8 15,-6-3 5-15,-20 0-23 16,-6-4-16-16,-6 3 22 0,0 5 8 16,0 31 17-16,-18-36 12 15,18 36 14-15,-38-21-18 16,0 14-14-16,0 21 7 15,-6 7-23-15,7 11 17 0,-1 7-15 16,38-39 7-16,-25 64 13 16,12-15 6-16,20-6 12 15,-7-43 25-15,44 42-14 0,0-21-22 16,18-10 2-16,8-15-20 16,5-6-1-16,0-8-5 0,-12-3-6 15,0-4 14-15,-13-3 3 16,-6-8-4-16,-12 1-27 15,-13-4 23-15,-13 4 19 0,-12 0 29 16,-19 10-5-16,-1 4-21 16,-18 14-6-16,-6 3-15 15,0 15-11-15,6-1 7 16,0 8 8-16,6-4-25 0,38-14-69 16,-38 25-102-16,38-25-225 15,0 0-171-15,0 0-87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0:44.71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173 251 636 0,'0'0'92'0,"0"0"3"0,-44 42-33 16,44-42 3-16,0 0 27 15,-31 43 22-15,31-43-35 16,0 0-41-16,6 46-9 0,-6-46 4 16,0 0-16-16,50 28 8 15,0-14-60-15,-6-14 46 16,-44 0 10-16,57-10-27 0,-57 10-6 15,44-25 33-15,-44 25 10 16,0 0-52-16,6-53 41 16,-6 53-37-16,-25-50-8 0,25 50 16 15,-50-46 33-15,0 15-30 16,6 9 6-16,0 8-14 16,44 14 10-16,-51 0 9 15,51 0 13-15,-44 11-45 0,44-11 42 16,0 0-8-16,-37 49 3 15,37-49 16-15,-13 53 5 16,13-53 14-16,13 50-28 0,-13-50-3 16,25 42-14-16,-25-42 51 15,0 0-48-15,50 25 5 0,-50-25-22 16,50-4 41-16,-50 4-31 16,0 0-20-16,51-46 4 15,-51 46-31-15,56-60 1 0,-18 7 44 16,-13-3-43-16,0 6 49 15,-6 1-21-15,-19 49 12 0,19-50 42 16,-13 15-42 0,-6 35 12-16,0 0-6 0,0 0 12 15,0 0 25-15,0 0-7 16,0 0 4-16,-31 39-24 16,6 7 2-16,25-46 35 0,-19 56-57 15,12-10 36-15,7-46-11 16,-6 50 14-16,6-50-26 0,6 42 19 15,-6-42-9-15,0 0 8 16,0 0 30-16,0 0-9 16,0 0-44-16,0 0 11 0,0 0-15 15,0 0 9-15,0 0 6 16,19-46-2-16,-12 4-4 16,-7 42 54-16,-7-46 41 15,7 46-10-15,0 0-3 0,0 0-48 16,-56-32-7-16,12 29-27 15,44 3 8-15,-51 14-5 0,51-14 11 16,0 0-1-16,0 0-23 16,0 0-207-16,-37 46-258 15,37-46-144-15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9:13.6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0 216 341 0,'0'0'85'0,"0"0"31"16,0 0-10-16,0 0-63 16,0 0 11-16,0 0-31 0,0 0 31 15,0 0-40-15,0 0 23 16,0 0 0-16,0 0-1 0,0 0 14 15,0 0 5-15,0 0 24 16,0 0-42-16,0 0-44 16,50-7 44-16,-6 0-41 0,-6 7 24 15,12-4-11-15,-6 0 33 16,6 1-59-16,7-1 43 0,0 1-22 16,5-4-19-1,-5 3 22-15,6-3-12 0,0 4 17 16,-7-4-16-16,1 3-3 15,-1 1 7-15,1 3-7 0,-7-4 11 16,13 4 17-16,-13 0-18 16,7 0-6-16,-7 0 7 15,-6 0-4-15,0 4 7 0,0-4-7 16,0 0 0-16,6 3 13 16,1-3-2-16,12 7 8 15,-1-7-35-15,1 0 11 0,6 0 13 16,1 0 10-16,5 0-18 15,0-7-10-15,7 4-3 16,0 3 48-16,-7 0-49 16,1 0-7-16,-1 3 21 0,-6-6-13 15,7 3 46-15,-1 0-45 16,1 0 7-16,5 0 1 0,1-4 40 16,6 4-53-16,0 0 21 15,0 0 5-15,-6-4-6 16,-1 1 9-16,-5 3-26 0,-1 0 5 15,-6 0-6-15,7 3 38 16,-13 1-30-16,0 0 7 0,-1-4-8 16,1 3 8-1,0-3 0-15,6 0 29 0,0 0-41 16,1 0 4-16,5 0 8 16,0 0 8-16,1-3 0 0,6 3 3 15,-7-4-40-15,7 4 67 16,-1-4-55-16,1 1 30 15,6-1-33-15,0 1 28 0,0 3-4 16,0 0 2-16,13 3-6 16,6-3-18-16,-1 7 14 0,1-3 4 15,-12 0 32-15,-1-1-32 16,-12 4-14-16,-7-3 19 16,-6 3-20-16,-12-4 26 15,-1-3 9-15,-5 0-52 0,-1 4 63 16,-6-4-47-16,0 0 1 15,0 0 6-15,0 0 9 16,0-4-16-16,6 4 41 0,0 0-21 16,7-3 15-16,-7 6-19 15,1-3-26-15,-1 0 52 0,0 0-39 16,0 0 7-16,-6 7 0 16,-44-7 23-16,51 7-27 15,-51-7-3-15,50 4 19 0,-50-4-2 16,0 0-4-16,44 3-9 15,-44-3 16-15,0 0 0 16,0 0-10-16,0 0 5 16,0 0-8-16,0 0 23 0,0 0-40 15,0 0 53-15,0 0-16 16,0 0-73-16,0 0-51 0,0 0 47 16,0 0-14-16,0 0 20 15,0 0 9-15,-44-42 34 16,44 42-17-16,-50-32-31 0,6 11 90 15,44 21-28-15,-57-25 25 16,57 25-32-16,-44-28 10 16,44 28 14-16,-44-21-8 15,44 21-13-15,0 0 37 0,-50-25-30 16,50 25 47-16,0 0-44 16,0 0 30-16,0 0-21 0,0 0-2 15,0 0 23-15,0 0 48 16,0 0-15-16,0 0 10 15,0 0 81-15,0 0-23 0,0 0-42 16,56 21-10-16,1-3-20 16,0-4 19-16,-1 0-41 0,1-3-21 15,-1 3 12-15,-5-3-11 16,-1-1-26-16,-6-3-2 16,0-3 16-16,-44-4-4 15,38 7 10-15,-38-7-11 0,0 0-18 16,37 3 19-16,-37-3 40 15,0 0 12-15,0 0-31 16,0 0-39-16,0 0 20 0,0 0-9 16,0 0 7-16,0 0-7 15,-50 22-12-15,12-8 12 0,1 3-3 16,-1 1 48-16,0 3 11 16,38-21-31-16,-56 39-3 0,12-11 6 15,44-28-11 1,-57 43-2-16,57-43-15 0,-44 32-10 15,44-32-82-15,0 0-154 16,0 0-288-16,0 0-135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9:19.7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0 618 0,'0'0'34'0,"0"0"15"16,0 0 17-16,0 0-64 0,0 0-9 15,0 0 14-15,0 0 0 16,0 0-81-16,0 0-124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9:23.1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11490 1484 462 0,'0'0'64'16,"0"0"8"-16,0 0 18 16,0 0 28-16,0 0 1 15,0 0 6-15,0 0-9 0,0 0-13 16,0 0 17-16,0 0 2 15,0 0-22-15,0 0-35 0,0 0-11 16,0 0 1-16,32 10-13 16,-32-10-21-16,31 15-21 0,1-1 31 15,-32-14 19-15,31 21-6 16,0-3-13-16,-31-18-22 0,38 28 25 16,-13-3 13-16,-6-1-18 15,0 1-13-15,-19-25-16 16,19 25-21-16,-19-25 17 0,6 21 33 15,-6-21-29-15,0 0-3 16,0 0 5-16,0 0 21 0,-38 21-17 16,38-21-2-16,-25 7 4 15,25-7-4-15,-44-3-13 0,44 3-25 16,-19-21-26-16,19 21-31 16,-31-32 35-16,31 32 19 0,-13-32 6 15,13 32 12-15,-18-35 8 16,18 35-2-16,0 0 40 0,-13-32-10 15,13 32-20-15,0 0-15 16,0 0 15-16,0-28-13 16,0 28 20-16,0 0-13 0,0 0 25 15,0 0-20-15,0 0-13 16,0 0 14-16,0 0-7 0,0 0 13 16,0 0 4-16,0 0-5 15,0 0-9-15,0 0 24 0,0 0-17 16,0 0 0-16,0 0-17 15,0 0 27-15,0 0 9 0,0 0-3 16,0 0 15-16,0 0-22 16,0 0 14-16,0 0-15 0,0 0 4 15,13 31 5-15,-13-31-5 16,18 39 2-16,-18-39-21 0,7 29-3 16,-7-29 6-16,12 28 31 15,-12-28-23-15,0 0-18 16,0 0 3-16,0 0 15 0,7 28-2 15,-7-28-7-15,0 0-2 16,0 0 7-16,0 0 27 0,0 0-27 16,-32 18 24-16,7-11-28 15,25-7-6-15,-44-4 10 0,6-3 16 16,13 4-16-16,-6-4 0 16,31 7-15-16,-38-18-3 0,38 18 3 15,-44-14-7-15,44 14-2 16,0 0 10-16,0 0 0 0,0 0 3 15,0 0-7-15,0 0-8 16,-31-32 45-16,31 32-15 16,0 0-30-16,0 0-3 0,0 0 22 15,0 0 31-15,0 0-8 16,0 0-22-16,0 0 31 0,0 0 17 16,0 0-35-16,0 0 1 15,0 0 3-15,0 0 4 0,0 0-31 16,0 0 2-16,0 0 2 15,0 0 17-15,0 0 6 0,0 0-19 16,0 0-1-16,0 0 2 16,0 0 13-16,-13 28-6 15,13-28 0-15,0 0-18 0,0 0 18 16,-13 32-6-16,13-32 33 16,0 0-8-16,0 0-35 0,0 0 16 15,-44 28 22-15,44-28-37 16,0 0-29-16,0 0-11 0,-37-3-15 15,37 3-13-15,0 0-11 16,0 0 39-16,-25-36-28 0,25 36 27 16,-13-31 56-16,13 31 0 15,0 0 30-15,0 0-45 0,0 0 54 16,0 0-34-16,0 0 18 16,0 0-16-16,0 0 31 15,0 0-41-15,0 0 24 0,0 0-8 16,0 0 6-16,0 0 11 15,0 0 21-15,0 0-30 0,0 0-12 16,0 0-9-16,0 0 6 16,0 0-3-16,0 0 8 0,0 0-11 15,0 0-16-15,-38 21-44 16,38-21-13-16,0 0-45 0,-37 7-7 16,37-7-6-16,0 0 4 15,0 0 34-15,0 0 24 0,0 0 23 16,-38-35 28-16,38 35 18 15,0 0 0-15,0 0 23 16,0 0-18-16,0 0-5 0,0 0 9 16,0 0 12-16,0 0 17 15,0 0 7-15,0 0 8 0,0 0-25 16,0 0-10-16,0 0 4 16,0 0 18-16,0 0 1 0,0 0-15 15,-13 35-3-15,13-35-14 16,0 0-4-16,0 0 0 0,-50 25 29 15,6-11-15-15,13-7-36 16,31-7 10-16,-51-7 7 16,51 7-23-16,-37-18-34 15,37 18-28-15,-44-21 31 0,44 21 14 16,-38-28-7-16,38 28 25 16,0 0 4-16,0 0 27 0,0 0 9 15,0 0-30-15,0 0 0 16,0 0-5-16,-32-36 13 0,32 36 1 15,0 0 20-15,0 0-3 16,0 0-22-16,0 0-10 0,0 0 18 16,0 0-21-16,0 0 15 15,0 0 0-15,0 0 11 0,0 0 11 16,0 0-16-16,0 0-17 16,0 0 24-16,0 0-24 15,0 0 45-15,0 0 30 0,0 0-2 16,13 43-17-16,-13-43-16 15,13 35-19-15,-13-35 9 0,0 0 5 16,0 0 4-16,0 0 1 16,0 0-23-16,25 35 19 0,-25-35-13 15,0 0 60-15,0 0 17 16,0 0-32-16,0 0-9 0,0 0-20 16,0 0-7-16,0 0-25 15,0 0 14-15,-38 7-11 0,38-7-22 16,-50-7-3-16,6-3 16 15,12 3 7-15,32 7 16 0,-50-7 12 16,12 7-49-16,38 0 6 16,0 0 4-16,-44-4 20 15,44 4 12-15,0 0-16 0,0 0 25 16,0 0 10-16,0 0-52 16,0 0 38-16,0 0-27 0,0 0-2 15,0 0 6-15,0 0 16 16,0 0 4-16,0 0-23 0,0 0 5 15,0 0-1-15,0 0-5 16,0 0-1-16,0 0 28 0,0 0 32 16,0 0-32-16,0 0 35 15,0 0-9-15,0 0-19 16,0 0 37-16,0 0-10 16,0 0-15-16,0 0-7 0,0 0 20 15,0 39 16-15,0-39-38 0,13 35-2 16,-13-35 12-16,25 32 6 15,-25-32 0-15,13 39-5 0,-13-39-27 16,0 0 0-16,0 0 11 16,18 39-4-16,-18-39 20 0,0 0 6 15,13 39 1 1,-13-39-8-16,13 39 20 0,-13-39-21 0,0 39-9 16,0-39-10-16,0 42 4 15,0-42-2-15,-13 42 29 16,13-42-2-16,-13 39-5 15,13-39-4-15,-6 39 1 0,6-39-8 16,-12 32-4-16,12-32 5 16,0 0-20-16,0 0-7 0,-51 32 9 15,7-15 0-15,7-10-10 16,37-7-10-16,-51-7 7 0,7 0 14 16,7-3-6-16,-1-12-41 15,38 22-84-15,-50-42-87 0,12 0-42 16,6 3-183-16,7-4-174 0</inkml:trace>
  <inkml:trace contextRef="#ctx0" brushRef="#br0" timeOffset="248">10837 2424 1633 0,'50'18'283'16,"0"-8"-29"-16,7-3-80 15,-1-3-83-15,1-8-62 0,12 1-22 16,13-4-254-16,-7-7-440 15</inkml:trace>
  <inkml:trace contextRef="#ctx0" brushRef="#br0" timeOffset="2187">9454 1555 705 0,'0'0'178'0,"0"0"-46"0,0 0-6 15,0 0 112-15,0 0-63 16,0 0-10-16,0 0 3 16,0 31-21-16,0-31-28 0,0 39-33 15,12-10-39-15,-12-29 32 16,0 38-7-16,-12-9-16 0,12-29-11 15,-7 39-8-15,7-39-19 16,-18 35-4-16,18-35-3 16,0 0 8-16,0 0-7 0,0 0 6 15,-32 21-6-15,32-21-2 16,-31-3 14-16,31 3-4 0,-38-36 0 16,0 1-15-16,13-8 0 15,0-2 5-15,-6-8-7 0,5-11 2 16,1-3-11-16,-6 0 6 15,6-4-4-15,6 4 7 16,-6 10-12-16,18 4-30 0,-11 11-98 16,18 42-103-16,-26-53-149 15,-5 10-123-15,31 43-103 16</inkml:trace>
  <inkml:trace contextRef="#ctx0" brushRef="#br0" timeOffset="2409">9686 933 1657 0,'82'-4'294'0,"0"-3"-43"16,12-4-105-16,-6 4-82 15,0 0-36-15,0 0-61 0,-13 0-216 16,-5 0-274-16,-26 0-144 16</inkml:trace>
  <inkml:trace contextRef="#ctx0" brushRef="#br0" timeOffset="3004">8875 1187 1097 0,'0'0'191'15,"-12"53"84"-15,6-11-46 0,-1 4-41 16,14 0-40-16,-1 4-39 15,0 3-47-15,0 0-26 0,1 0-17 16,-14-7 5 0,1 0 1-16,-6-4 10 0,12-42-10 15,-63 43-20-15,0-15-47 16,6-11-34-16,-6-6 3 0,13-11-19 16,0-7 17-16,50 7-5 15,-50-25 45-15,50 25-22 0,-44-53 15 16,25 7 3-16,12 4 17 15,7 42 13-15,13-50 3 0,-13 50 3 16,38-42 12-16,-38 42 49 16,44-25 18-16,-44 25-22 0,50-3-18 15,-50 3 27-15,0 0-22 16,44 39 13-16,-25 3-21 0,-25 11-9 16,-13 11 5-1,-6-1-9-15,-19 4 9 0,0-3-7 16,0 3 12-16,0 0 73 15,6-3-25-15,0-4-26 0,19 0 9 16,13 0 36-16,12 0-5 16,13-7-23-16,19 0-13 0,6-7-25 15,12-3-2-15,14-8-33 16,11-7 18-16,7-7-18 0,0-10 0 16,0-4 0-16,0-7-53 15,0-7-90-15,-6-7-129 0,0-11-144 16,-1-14-180-16,1-3 28 15</inkml:trace>
  <inkml:trace contextRef="#ctx0" brushRef="#br0" timeOffset="3193">9183 2166 1660 0,'0'0'398'15,"0"0"-46"-15,0 0-107 0,0 0-82 16,0 0-76-16,0 0-37 16,0 0-25-16,0 0-28 0,0 0-143 15,0 0-210 1,0 0-398-16</inkml:trace>
  <inkml:trace contextRef="#ctx0" brushRef="#br0" timeOffset="3664">7386 1381 927 0,'0'0'368'0,"37"39"-3"15,-37-39-65-15,38 43-56 0,-6-1-38 16,-1-3-52-16,-12 0-16 16,6 3-38-16,-12 4 12 0,-7 0-5 15,0 0-28-15,-18-4-18 16,-7 4-19-16,-6-3-23 0,-13-4-5 15,-12-8-27-15,-7-2-134 16,7-8-143-16,-7-3-256 16,1-11-322-16</inkml:trace>
  <inkml:trace contextRef="#ctx0" brushRef="#br0" timeOffset="3881">7141 1749 1942 0,'12'49'346'16,"-31"-6"-27"-16,-6-1-115 15,-13 1-92-15,-18-5-42 0,-7 5-70 16,-12-8-217-16,-13 8-379 15,-13-8-258-15</inkml:trace>
  <inkml:trace contextRef="#ctx0" brushRef="#br0" timeOffset="4596">6298 1654 1478 0,'0'0'378'0,"0"0"-50"16,0 0-112-16,0 0-85 16,0 0-60-16,0 0-62 0,0 0-31 15,0 0-2-15,0 0-29 16,7-46-22-16,5 3 22 0,7-6 23 15,0-4-7-15,6-4-9 16,6 4 43-16,-12 7-12 16,-19 46-8-16,25-42 4 0,-25 42 19 15,44-25-6-15,-44 25 2 16,57 7-8-16,-13 11 18 16,-44-18 7-16,50 39-18 15,-50-39 11-15,44 49-1 0,-44-49 20 16,38 43 19-16,-38-43 23 15,0 0 11-15,0 0-3 16,19 38-13-16,-19-38-20 0,0 0-11 16,-57 43-11-16,1-15 21 15,-7-3-10-15,0-11-2 0,0-3 6 16,7-8 42-16,-1 1 6 16,13-8 11-16,6-3 2 15,38 7-1-15,-44-21-14 0,44 21-21 16,-31-43-29-16,6-6 2 15,6-8-19-15,6-6 3 16,7-1-12-16,-7 1-10 16,7 2 5-16,0 5-4 0,0 14 4 15,-1 6-7-15,7 36-9 16,0 0-60-16,0 0-75 16,0 0-165-16,0 0-286 0,0 0-237 15</inkml:trace>
  <inkml:trace contextRef="#ctx0" brushRef="#br0" timeOffset="4792">6179 1940 1915 0,'19'39'413'16,"-19"-39"-61"-16,0 0-114 15,0 0-99-15,0 0-73 16,0 0-46-16,0 0-116 0,0 0-230 16,0 0-455-16</inkml:trace>
  <inkml:trace contextRef="#ctx0" brushRef="#br0" timeOffset="5264">5865 1438 2054 0,'0'0'146'0,"0"0"10"0,0 0-33 15,0 0-42-15,0 0-24 16,0 0-3-16,0 0-29 15,0 0-8-15,0 0-11 16,0 0 7-16,0 0-24 0,0 0 4 16,-51 46 7-16,1 0 10 15,0 0-3-15,-1 3-7 16,1 1 2-16,0-1 10 0,0 4-3 16,12 0-3-16,0-3-6 15,7-4 8-15,-1-8-18 0,7-2 5 16,25-36 38-16,-37 35 24 15,37-35-15-15,-51 28-12 16,7-13 2-16,13-12 22 16,31-3 5-16,-50-7 10 15,50 7 10-15,-32-28 7 0,32 28-21 16,-25-60-32-16,19 0-14 16,12 0-1-16,7-1-6 0,12 1-17 15,0 11-47-15,6 10-71 16,7 4-115-16,-38 35-166 15,63-32-317-15,-13 11-97 0</inkml:trace>
  <inkml:trace contextRef="#ctx0" brushRef="#br0" timeOffset="5417">5437 2244 1268 0,'69'24'333'0,"-6"-9"-52"16,0-15-124-16,-6-8-82 0,-1-2-233 16,-12-8-405-16</inkml:trace>
  <inkml:trace contextRef="#ctx0" brushRef="#br0" timeOffset="5800">4746 1480 2012 0,'6'43'266'0,"-6"-43"-61"16,0 35-64-16,0-35-57 15,-31 43-32-15,31-43-24 0,-51 35-15 16,51-35 1-16,-50 25-14 16,50-25 44-16,-44 7 43 15,44-7 19-15,-44-18-15 16,44 18-25-16,-38-53-17 0,13-4-10 16,13-6-9-16,-1-8 39 15,7 8 5-15,6 6-9 16,0 11-3-16,0 46-27 0,0-42-23 15,0 42-47-15,0 0-78 16,0 0-121-16,0 0-46 0,0 0-174 16,0 0-281-16,-6 53-116 15</inkml:trace>
  <inkml:trace contextRef="#ctx0" brushRef="#br0" timeOffset="5949">4501 2053 1736 0,'0'0'339'16,"0"0"-1"-16,0 0-130 15,0 0-93-15,0 0-128 0,0 0-359 16,0 0-438-16</inkml:trace>
  <inkml:trace contextRef="#ctx0" brushRef="#br0" timeOffset="6360">4054 1268 2161 0,'-31'46'41'0,"18"-3"91"0,1 3 36 15,-1 0-28-15,-6 3-40 16,-12 4-39-16,-13-3-27 16,-19-1-4-16,0 0-15 15,-12-6-7-15,-1-11-8 0,7-8 0 16,0-6-7-16,6-11-5 16,7-7-2-16,12-14-37 15,6-11-15-15,13-14-7 0,0-7 25 16,6-3 24-16,13 3 8 15,-7 7 16-15,13 39-17 0,-6-39 19 16,6 39-2-16,0 0-12 16,0 0-5-16,0 0 78 15,0 0-3-15,0 0-26 0,-51 50-9 16,7-1-2-16,-6-3-9 16,-6-3-27-16,-1-5-126 15,0-6-201-15,13-11-291 16</inkml:trace>
  <inkml:trace contextRef="#ctx0" brushRef="#br0" timeOffset="6589">3476 1024 2235 0,'57'-53'148'16,"-57"53"-24"-16,50-42-49 0,-50 42-29 16,38-21-25-16,-38 21-11 15,0 0 1-15,0 0-32 0,31 63-80 16,-31-6-108-16,-19 0-254 16,-12-1-185-16</inkml:trace>
  <inkml:trace contextRef="#ctx0" brushRef="#br0" timeOffset="6952">2496 1335 1169 0,'0'0'225'0,"-7"46"-4"15,7-46-71-15,19 50-33 16,-19-50-3-16,13 49-64 16,-13-49-21-16,6 46 7 0,-6-46-7 15,0 0-29-15,-25 46 7 16,25-46 2-16,0 0-12 16,-44 32 18-16,44-32 0 15,-57 14-31-15,13-10-11 0,44-4 24 16,-56-4 7-16,12 4 5 15,44 0-1-15,-63 7-18 16,13 11 18-16,6 7-8 0,0 3 9 16,12 11-13-16,7 0 29 15,6 0-57-15,19-39-140 0,-12 49-292 16,12-49-85-16</inkml:trace>
  <inkml:trace contextRef="#ctx0" brushRef="#br0" timeOffset="7196">4017 0 2087 0,'0'0'21'0,"0"0"103"15,0 0 88-15,-44 42-55 16,-19 4-73-16,-13 11-47 16,-24 6-21-16,-20 11 7 15,-18 8-17-15,0-1-195 0,-13 7-241 16,6 4-235-16</inkml:trace>
  <inkml:trace contextRef="#ctx0" brushRef="#br0" timeOffset="7584">1817 1406 1207 0,'0'0'152'16,"0"0"28"-16,0 0-44 0,0 0-29 16,0 0-25-16,0 0-1 15,0 0-18-15,0 0 11 16,-51 25 6-16,7-7 27 0,7-1 11 16,-7 4 10-16,6 8-2 15,-6 2-11-15,0 5 11 0,-6 6-9 16,6 4-37-16,0 4-17 15,-7-1-26-15,7 1-26 16,0-1-4-16,0-3 15 16,-6 0-22-16,6-7 4 0,-6-4-30 15,6-7-134-15,6-3-143 16,-6-4-130-16,44-21-234 0,-63 7 3 16</inkml:trace>
  <inkml:trace contextRef="#ctx0" brushRef="#br0" timeOffset="7777">1452 1972 1632 0,'38'14'331'15,"-38"-14"-46"-15,0 0-57 16,0 0-97-16,0 0-72 0,0 0-59 15,0 0-211-15,0 0-362 16,0 0-222-16</inkml:trace>
  <inkml:trace contextRef="#ctx0" brushRef="#br0" timeOffset="8156">899 1477 1298 0,'0'0'289'0,"38"32"-7"16,-38-32-33-16,0 0-49 16,0 0-30-16,0 0-74 0,12 42-41 15,-12-42-15-15,-12 35-28 16,12-35-6-16,0 0 19 15,-44 29 9-15,44-29-9 0,-38 10 29 16,38-10-5-16,0 0-10 16,-38-21 2-16,38 21-13 15,-37-46-10-15,11 0-1 0,1-7-1 16,0 0-26-16,6-7 23 16,-6-7-10-16,6 0-6 0,-6-4 14 15,0 7-18-15,0 4 2 16,0 7-1-16,0 7-90 15,25 46-114-15,-44-49-129 0,44 49-165 16,0 0-118-16,-63-42 45 16</inkml:trace>
  <inkml:trace contextRef="#ctx0" brushRef="#br0" timeOffset="8348">1232 922 1353 0,'0'0'262'0,"0"0"-11"0,44 4-53 16,-44-4-96-16,0 0-120 16,0 0-204-16,0 0-271 15,0 0-101-15</inkml:trace>
  <inkml:trace contextRef="#ctx0" brushRef="#br0" timeOffset="8740">509 1371 712 0,'7'56'115'0,"-7"-56"29"0,6 46 50 16,-6-46-88-16,0 0-35 15,-6 43-65-15,6-43 24 16,0 0-2-16,0 0-10 0,0 0-12 16,0 0-27-16,0 0 39 15,-44 39 4-15,44-39-36 0,0 0 38 16,-57 7 66-16,57-7 21 15,-57-11-16-15,57 11 38 16,-56 0-27-16,6 11-38 0,6 6 29 16,0 8-10-16,0 10 1 15,6 4-13-15,6 7-35 16,14 0-29-16,-8 4 2 0,20-1 0 16,6 1-21-16,19-5-59 15,6 1-163-15,19-7-342 16,25-10-184-16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29:32.5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7875 74 1338 0,'0'0'351'0,"-25"-28"31"16,25 28-45-16,0 0-42 16,0 0-65-16,0 0-60 0,0 0-80 15,0 0-39-15,0 0-21 16,0 0-20-16,0 0 6 0,0 0 36 16,7 49-26-1,11 11-8-15,1 4-6 0,6 6-7 16,7 5-9-16,6-1-68 15,-7 0-94-15,7-3-191 0,-7-4-321 16,-6-7-199-16</inkml:trace>
  <inkml:trace contextRef="#ctx0" brushRef="#br0" timeOffset="1216">7492 908 2231 0,'0'0'118'0,"-44"-14"18"16,44 14-7-16,-38-22-41 16,38 22-32-16,-37-24-24 0,37 24-13 15,-26-29-35-15,26 29-64 16,-18-49-55-16,11 14-36 15,7-1 58-15,13-3 44 0,6 4 0 16,-19 35-2-16,37-39 49 16,-11 11-14-16,18 14-1 15,-44 14 54-15,37-7-23 0,14 10-13 16,-51-3 9-16,31 18 13 16,-31-18 14-16,44 32 48 0,-31-4 28 15,-13-28-35-15,-7 35-8 16,7-35-27-16,-50 32-11 0,12-11-1 15,-12-6 14-15,0-12-14 16,-7-3-17-16,7 0-1 0,6-3 34 16,0-8-17-16,6 0-10 15,38 11 4-15,-31-21 9 0,31 21-39 16,0 0 14 0,-25-35 21-16,25 35 3 0,0 0-12 15,0 0 0-15,0 0-14 16,0 0-11-16,0 0 61 0,0 0-8 15,0 0-11-15,0 0 23 16,0 46-20-16,6-7-2 0,-6-39 16 16,0 38 15-16,0-38-12 15,0 0-6-15,0 36 4 0,0-36-23 16,0 0-19-16,-44 10 17 16,44-10 1-16,-44-17 5 0,6-8-32 15,0-10 20-15,7-8-16 16,6-10-41-16,0-14-25 0,0-11 14 15,-1-6 25-15,8 6 25 16,-1 4 18-16,-6 3-4 16,6 14-7-16,6 18 3 0,13 39-2 15,0 0-1-15,-19-42-20 16,19 42 5-16,0 0 30 0,0 0 13 16,0 0-21-16,-12 50 48 15,5-1 24-15,7 11-8 0,7 0 12 16,12 7 5-16,-7 4-14 15,7-7-21-15,6-4-25 16,-12-4-9-16,6-6 17 0,-13-11 8 16,-6-39 0-16,6 42-12 15,-6-42 20-15,0 0-17 16,0 0-28-16,-12 35 6 0,12-35 3 16,0 0 1-16,0 0-13 15,0 0 3-15,0 0 0 0,-44 14 0 16,44-14-5-16,-51 0 17 15,14 0-23-15,37 0-4 0,-51-7 19 16,7 4-15-16,44 3 18 16,-50 0 3-16,50 0-10 0,0 0-7 15,-44-4-10-15,44 4 1 16,0 0-5-16,0 0-36 0,0 0 20 16,0 0 2-1,0 0 14-15,0 0 29 0,0 0-8 16,6 53-12-16,-6-53 17 15,38 53-3-15,-7-10-16 0,7-4 29 16,-38-39 22-16,38 49-25 16,-13-10 5-16,-25-39-2 0,25 46 7 15,-25-46 14-15,6 42 22 16,-6-42-12-16,0 0-22 0,-31 46-18 16,31-46-6-16,-69 32 11 15,-7-18-11-15,7-7 0 0,-12-7 0 16,-1-3 12-16,-6-4-17 15,6-11-2-15,7 0 17 16,6-6-18-16,18-8 0 0,7-7 16 16,7-3-8-16,11-4-16 15,14-4 5-15,6 1 3 0,12 3 8 16,13 0-13-16,6 0-11 16,13 7-39-16,-38 39-62 0,56-53-64 15,-12 18-120-15,-44 35-190 16,44-29-130-16</inkml:trace>
  <inkml:trace contextRef="#ctx0" brushRef="#br0" timeOffset="1560">5185 869 1486 0,'0'0'331'0,"-44"-11"-42"16,44 11-90-16,0 0-107 15,0 0-37-15,0 0-14 0,-31-46-41 16,31 46-10-16,-7-46 10 16,7 46 7-16,0 0-23 0,0 0 16 15,51-38 0 1,-7 23-24-16,-44 15 24 0,50 8 47 15,-50-8 61-15,38 42 7 16,-38-42 7-16,12 64-29 0,-18-11-28 16,-13 0-34-16,-6-11-15 15,25-42-1-15,-75 60-67 0,-1-21-148 16,7-7-206-16,-6-15-202 16,-1-6-137-16</inkml:trace>
  <inkml:trace contextRef="#ctx0" brushRef="#br0" timeOffset="2120">4192 788 1609 0,'0'0'364'16,"0"0"-136"-16,0 0-92 15,0 0-44-15,0 0-36 0,19-53-6 16,-19 53-43-16,31-53-18 16,-31 53-19-16,44-64-8 15,-44 64 10-15,63-60-11 16,-13 21-7-16,-50 39 37 0,63-32 3 16,-63 32-23-16,63-7 43 15,-63 7-34-15,63 11 6 0,-63-11 14 16,0 0 6-16,44 35 14 15,-44-35 33-15,0 0-32 0,0 60-3 16,0-60-6-16,-63 57 19 16,0-22-10-16,-12-3-21 0,-7-11 0 15,0-3-4-15,1-8 0 16,-1-3 10-16,0-7 8 0,13-7-24 16,13 0 12-16,12-3 7 15,44 10-28-15,0 0-3 16,0 0 31-16,0 0-17 0,-7-43 0 15,7 43 2-15,0 0-2 16,38-21-1-16,-38 21 12 16,50 21 50-16,-50-21 28 0,38 53 35 15,-19-7 14-15,-19 0-19 16,-6 0-6-16,-13-3-18 0,-13-1-28 16,32-42-24-16,-75 57 1 15,-1-19-31-15,-5-9-10 0,12-8-20 16,-7-7-102-16,13-7-132 15,-6-3-121-15,19-8-272 16,6-3-108-16</inkml:trace>
  <inkml:trace contextRef="#ctx0" brushRef="#br0" timeOffset="2289">3934 1194 1822 0,'0'0'300'16,"51"18"-74"-16,-51-18-60 16,0 0-46-16,0 0-91 15,0 0-229-15,0 0-372 0,0 0-263 16</inkml:trace>
  <inkml:trace contextRef="#ctx0" brushRef="#br0" timeOffset="2577">2929 463 1548 0,'0'0'87'0,"0"0"85"0,0 0 35 15,19 49 60-15,6-3 14 16,6 3-53-16,-12-3-44 0,-6 11-40 16,-1-4-54-16,-12 3-13 15,-6-6 0-15,-13-1-36 0,-6-3-27 16,25-46-61-16,-69 53-143 16,-7-14-218-16,1-14-334 0,6-14-156 15</inkml:trace>
  <inkml:trace contextRef="#ctx0" brushRef="#br0" timeOffset="2984">1885 434 1265 0,'0'0'220'0,"0"0"18"16,0 0-2-16,0 0-46 0,0 0-30 16,0 0 2-16,57 29 5 15,-57-29-5-15,56 60-28 0,-24-7-12 16,-13-4-28-16,-13 4-41 16,-12 0-11-16,-13-3-17 15,-13-4-19-15,32-46-101 16,-62 56-90-16,-1-17-188 0,12-11-273 15,1-14-106-15</inkml:trace>
  <inkml:trace contextRef="#ctx0" brushRef="#br0" timeOffset="3231">1527 0 1625 0,'0'0'78'15,"0"0"67"-15,0 0 140 0,0 0-29 16,-19 46-87-16,13 7-45 16,0 17-44-16,6 8-25 0,6 7-35 15,0 3-15-15,0-3-22 16,-6 0-173-16,-6-7-257 0,0-11-210 15</inkml:trace>
  <inkml:trace contextRef="#ctx0" brushRef="#br0" timeOffset="3497">1219 812 1840 0,'0'0'136'0,"0"0"11"16,0 0-2-16,0 0 23 15,0 0 39-15,0 0-59 0,0 0-42 16,0 0-31-16,-6 64-38 16,-19-7-26-16,-7-4 9 15,-12-7-6-15,-6-4-28 16,-7-7-51-16,-12-3-106 0,13-7-112 15,-7-8-171-15,0-6-134 16,6-7-5-16</inkml:trace>
  <inkml:trace contextRef="#ctx0" brushRef="#br0" timeOffset="3804">282 275 890 0,'0'0'268'16,"0"0"55"-16,44 39 4 16,-44-39-57-16,51 64-39 0,-14-4-79 15,-5-4-55-15,-7-3-3 16,0-3-17-16,-6-1 14 0,-13-3 27 15,1 4-27-15,-7-4-18 16,-19 3-19-16,-6-3-33 16,-13 0-13-16,-19-7-35 15,1-4-80-15,-7-3-127 0,0-7-144 16,-6-8-168-16,0-6-150 16</inkml:trace>
  <inkml:trace contextRef="#ctx0" brushRef="#br0" timeOffset="4173">0 636 1137 0,'0'0'226'16,"0"0"-31"-16,50 39-31 0,-50-39-56 16,0 0-38-16,0 0-27 15,0 0-7-15,0 0 13 16,0 0 13-16,0 0-12 0,0 0 52 16,0 0 34-16,0 0-13 15,0 0-21-15,0 0-58 0,0 0 1 16,0 0 54-16,0 0-14 15,0 0-22-15,0 0-22 16,0 0-23-16,0 0-14 0,0 0-4 16,0 0-47-16,0 0-97 15,0 0-54-15,0 0-130 0,0 0-257 16,6 53-49-16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3:56.7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6199 923 852 0,'-19'-29'306'0,"19"29"26"16,0 0-32-16,0 0-57 15,0 0-58-15,0 0-17 0,0 0-14 16,0 0 3-16,0 0-53 16,0 0-18-16,0 0-26 0,0 0-27 15,0 0-3 1,0 0-23-16,0 0 7 0,0 0 4 15,-6 32-18-15,12 0 0 16,1 0 19-16,-7 0-16 0,6 3 7 16,0-3-3-16,-6 3 1 15,-6 0 19-15,-7-3-19 0,-6 4-6 16,-6-1 11-16,-19-3-10 16,7-4-37-16,-1-3-98 0,-6-4-121 15,6-10-163-15,-6-4-172 16,44-7-11-16,-38-4 42 0</inkml:trace>
  <inkml:trace contextRef="#ctx0" brushRef="#br0" timeOffset="340">5577 407 724 0,'0'0'204'0,"0"0"11"0,0 0-39 16,0 0-52-16,0 0-17 15,0 0 57-15,0 0 53 0,0 0-40 16,0 0-15-16,-6 39-7 15,12 7-54-15,13 3-3 0,0 4-44 16,6 0-33-16,-6 0-11 16,18-3 5-16,-5-1-15 0,-1-7-4 15,1-3 9-15,-1-7-94 16,-31-32-124-16,0 0-176 0,31 39-152 16,-31-39 12-16</inkml:trace>
  <inkml:trace contextRef="#ctx0" brushRef="#br0" timeOffset="1349">5319 700 616 0,'0'0'154'0,"0"0"-14"16,0 0-23-16,0 0 24 0,0 0 4 16,0 0 21-16,0 0-35 15,50 39 4-15,-18-4-15 0,-7 1-48 16,0 2-15-16,-6-9 14 16,-13-1-28-16,-12 0-11 0,6-28-12 15,-31 32-8-15,-13-11-20 16,-7-7 8-16,14-6-19 0,-7-8-62 15,6-8-20-15,38 8-19 16,-38-24-16-16,13-8 17 0,19-11 32 16,12-6-56-16,7-4 24 15,-1 4 78-15,7 3 8 16,0 3 38-16,-19 43-9 0,19-42 57 16,-19 42 59-16,0 0 10 15,6-36-75-15,-6 36 6 0,0 0-18 16,-57-14-61-16,1 11 29 15,-7 6 6-15,19 4 6 0,0 4-21 16,44-11 30-16,-44 35 14 16,44-35 10-16,-19 50-28 0,13-8 26 15,18-3-40-15,7-4-3 16,6 1-3-16,-25-36 19 16,57 49-11-16,-13-13-3 15,-6-8 62-15,-1 0-2 0,-37-28-23 16,32 25 63-16,-32-25-41 15,0 0 33-15,0 0 38 0,0 0-15 16,0 0-77-16,0 0-5 16,0 0-9-16,-38 18-22 0,-6-11-10 15,0-11-3-15,0-3 22 16,0-7-12-16,0-7-12 0,6-4 4 16,1 0 1-16,37 25 3 15,-51-46-18-15,14 11 18 0,37 35 4 16,-44-39 12-16,44 39-28 15,-32-42 1-15,32 42 5 16,-50-36 19-16,19 15-8 0,31 21-23 16,-51-7 10-16,1 11-4 15,6 6 9-15,6 8-4 0,1 7 19 16,-1-1 12-16,38-24-12 16,-38 46 22-16,13-7-18 0,12-4 5 15,7 1-6-15,6-36-6 16,13 49 13-16,-13-49-31 0,37 43 9 15,-11-8 7-15,-26-35-3 16,0 0-7-16,37 35 0 0,-37-35 39 16,0 0 13-16,0 0 7 15,0 0-26-15,0 0 14 16,0 0-1-16,-31 11 11 0,-1-11-9 16,32 0 0-16,-37-25-13 15,5-10-19-15,13 3-4 0,-6-10 4 16,6-11-10-16,1-4-14 15,-8-3 13-15,8-7 5 16,-8 3-16-16,1 1 9 0,6-1 5 16,1 7-12-16,-1 4-2 15,0 8-3-15,0 2-99 0,6 1-71 16,-5 6-28-16,-8 1-79 16,8 3-114-16,18 32-158 15,-32-39-89-15</inkml:trace>
  <inkml:trace contextRef="#ctx0" brushRef="#br0" timeOffset="1710">4433 78 1063 0,'0'0'200'16,"0"0"7"-16,0 0-85 15,6 46-13-15,-6-46-30 0,0 0-60 16,0 0 16-16,0 0-4 16,0 0-36-16,44 32-3 0,-44-32 30 15,0 0-27-15,0 0 5 16,0 0 18-16,0 0-13 0,0 0-17 15,0 0 27-15,0 0 35 16,0 0 20-16,13-32 12 0,-13 32-13 16,0 0-42-1,0 0-24-15,0 0-3 0,0 0-30 16,0 0-148-16,0 0-189 16,0 0-229-16</inkml:trace>
  <inkml:trace contextRef="#ctx0" brushRef="#br0" timeOffset="2313">3565 566 1262 0,'0'0'282'0,"0"0"-20"16,0 0-49-16,0 0-72 0,0 0-40 15,0 0-36-15,0 0-14 16,0 0-24-16,0 0 1 0,0 0 85 16,0 0-28-16,0 0-25 15,0 0-34-15,0 0 4 0,0 0 16 16,0 0 8-16,-31 25-26 15,-7-1-22-15,-12 1 4 16,0 0 4-16,-7-1-1 16,1-2-24-16,5-5 19 0,14 1-5 15,5-4-9-15,32-14-10 16,0 0 24-16,-25 28 4 0,25-28 0 16,6 39-26-16,19 0 17 15,13-11 2-15,12 8-13 0,1-1 16 16,5 0-1-16,7 4-10 15,-6 4-1-15,-7-4 20 0,0-1 23 16,-12-6-9-16,-7 0 6 16,-31-32 23-16,26 35-2 0,-26-35-3 15,-13 36-3-15,-12-15-33 16,-19-7-9-16,-19-3 12 16,-6-11-24-16,-13-7 3 0,7-8 7 15,-1-6-11-15,1-11 1 16,18-3 3-16,1-11 0 0,12-7-25 15,12-7-11-15,1 0 2 16,12-4-23-16,6-3-40 0,13 7-74 16,0 7-100-16,0 4-160 15,0 6-218-15,0 8-887 0</inkml:trace>
  <inkml:trace contextRef="#ctx0" brushRef="#br0" timeOffset="3437">2076 746 1490 0,'-25'35'44'0,"25"-35"123"0,0 0 18 16,-7 39-69-16,7-39-12 16,7 36-52-16,-7-36-39 0,18 35 1 15,-18-35 21-15,0 0-39 16,44 28 26-16,-44-28-35 0,32 7-3 16,-32-7 16-16,0 0 6 15,38-17-31-15,-38 17-12 0,18-36-20 16,-18 36 20-16,0 0 42 15,13-46-5-15,-13 46 11 0,-6-32 46 16,6 32 0-16,0 0-5 16,-51-17-28-16,-5 10-2 0,6 7 4 15,-7 0-26-15,7 3 0 16,-7-3 0-16,7 0 9 16,0-3-9-16,6-8 7 0,12 1-23 15,32 10 16-15,-44-29 20 16,44 29-53-16,-31-39 10 0,31 39 18 15,-19-31 22-15,19 31-39 16,0 0 9-16,0 0 15 0,0 0 24 16,0 0-58-16,0 0 21 15,0 0 23-15,0 0 6 0,0 0 3 16,6 38-41-16,-6-6 27 16,0-32 9-16,-12 36 7 15,12-36-20-15,-32 31 5 16,32-31 11-16,-38 18-1 0,7-7 17 15,31-11 32-15,-31-11-48 16,31 11-13-16,-38-32-15 0,6-3 6 16,14-7 10-16,-1-11-7 15,6-4-26-15,1-3 17 0,-1-4 9 16,7 4-13-16,-1 11 18 16,1 6-8-16,6 12-14 0,0 31 24 15,0-29-10-15,0 29-14 16,0 0 23-16,0 0-14 15,0 0-15-15,0 0 23 0,0 0 10 16,0 0-23-16,0 0 13 16,0 0 14-16,0 0-8 0,0 0-25 15,-19 53 31-15,7 0-15 16,18-7 12-16,0 4 0 0,1 3-6 16,-1 0 21-16,0 0-9 15,0-4 6-15,1-3-29 0,-1 4 17 16,-12-8-2-16,-1-7-7 15,7-6 0-15,0-29 7 0,-25 31 3 16,25-31-14-16,-37 25 30 16,-1-18-30-16,0-10 7 15,7-11-15-15,-1-4-4 0,-5-14-28 16,5-7-18-16,7 0 10 16,6-3 41-16,0 3 11 0,19 39-5 15,-12-42 5-15,12 42-12 16,0 0-17-16,0 0 26 0,0 0 15 15,0 0-5-15,0 0-19 16,0 0 17-16,-19 42 15 0,0-10 24 16,7 7 28-16,-7-4 24 15,-13 0 16-15,-5-3-13 0,-14 0-26 16,-12 0 10 0,1-11-19-16,-20-3-26 0,6-8 17 15,-5-3-15-15,5-14-20 16,1-3-6-16,12-8 8 0,6-10-11 15,13-8-19-15,7-6 3 16,5-4 8-16,7 0-8 0,13 0-58 16,12 0-146-16,6 0-188 15,19-14-256-15,6 0-190 0</inkml:trace>
  <inkml:trace contextRef="#ctx0" brushRef="#br0" timeOffset="3650">1900 22 2214 0,'81'0'280'15,"7"0"-109"-15,0-8-91 0,0 5-39 16,0-1-14-16,-6-3-119 15,-19 7-214-15,-13 0-273 0,-12 0-82 16</inkml:trace>
  <inkml:trace contextRef="#ctx0" brushRef="#br0" timeOffset="3937">762 1396 2256 0,'0'0'218'0,"0"0"45"15,0 0 0-15,0 0-86 16,0 0-95-16,13 29-28 0,-13-29-41 16,0 0-13-16,0 0-166 15,37 21-306-15,-5-14-478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6:22.3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6808 1642 169 0,'0'0'7'16,"-31"7"29"-16,31-7 11 15,0 0-17-15,0 0-2 0,-31 7-18 16,31-7-2-16,0 0 14 16,-32 3-9-16,1-3 11 0,-1 4-11 15,1 0 29 1,-1-1-10-16,-5 4-3 0,-1 0-9 15,0-3 0-15,1 3 16 16,-7 3 4-16,6-2 0 0,6-1-24 16,-5-4 13-16,-1-3 3 15,7 4 8-15,-13 3-19 16,6-4 8-16,-6 1 26 0,6 3-36 16,-6-4-10-16,-6-3-6 15,0 7 22-15,-1 1-42 0,1-1 1 16,-7-4 19-16,1 1 31 15,-1 3-48-15,1 0 14 16,-1-4 13-16,1 4 34 16,-1 4-39-16,0 0 16 0,1-4-19 15,-1 0 27-15,1 0 12 16,-1 3 13-16,1 1-31 0,-1-4-21 16,0 0-1-16,1 4 16 15,-7-1 12-15,-6 1-43 16,0-4 22-16,0 0 3 0,-13-3 34 15,6 6-43-15,1-3 18 16,0 4-1-16,12-4 23 0,0 4-4 16,0-1-30-1,0 1-8-15,7-1 2 0,-1-3 15 16,7 4-34-16,-7 0 65 16,7-1 10-16,-7-3-9 0,-6 0-30 15,1 0 3-15,-8 1 12 16,1-1-30-16,-12-4 16 15,-7 4-37-15,-7-7 14 0,1 4-11 16,-7-4 6-16,-12 3 48 16,-6 1-28-16,-1-4-23 0,-5 0 1 15,12 0 7-15,-1 3 46 16,8 4-42-16,5-3-2 0,7 3-7 16,6 0 12-16,6 4 31 15,-6-4-46-15,0 3 1 16,6 1 1-16,1-4 20 15,-1 0 20-15,-6 0 1 0,0-3-6 16,13-1-12-16,5-3-1 16,14 0 5-16,6 4-17 15,50-4 12-15,-51 3 7 0,51-3-23 16,-44 4 0-16,44-4 0 16,-37 3 26-16,37-3-20 0,0 0-18 15,0 0 4-15,-44 0 13 16,44 0-15-16,-38 4 17 0,38-4 5 15,0 0-17 1,0 0-4-16,0 0 18 0,0 0 14 16,0 0-30-16,0 0 7 15,0 0-8-15,0 0 23 0,0 0 1 16,0 0-4-16,0 0-28 16,0 0 0-16,0 0 10 15,0 0-3-15,0 0 44 0,0 0-35 16,0 0-3-16,0 0-20 15,0 0 39-15,0 0 4 0,0 0-24 16,0 0-3-16,0 0 7 16,0 0 7-16,0 0 3 15,0 0-14-15,0 0-16 16,0 0 30-16,0 0 0 0,0 0-25 16,0 0 7-16,0 0 2 15,0 0 10-15,0 0 6 0,0 0 26 16,0 0-69-16,0 0 29 15,0 0 9-15,0 0-11 16,0 0 0-16,0 0-15 0,0 0 13 16,0 0 12-16,0 0 101 15,-38 35-43-15,38-35-26 0,-25 50 3 16,6-8-20 0,7 0 20-16,-1 4-1 0,0 4 1 15,1-1-22-15,-1 1-17 16,7 3 12-16,-7 3-12 0,7-3 0 15,0 0 8-15,0 0-24 16,-1 4 31-16,7 0-6 0,-6-1-9 16,0-3 0-16,6 7-4 15,0-3 4-15,0 6-16 16,0 8 42-16,-7 0-19 0,7-1-3 16,0-3-10-16,0 1-3 15,0-1 0-15,0 3 20 0,7-2-11 16,-7-1 16-16,0-7-21 15,0 0-9-15,0-4 1 16,0 5 9-16,6 2 26 16,-6-3-15-16,-6 4-7 0,6-4-10 15,0 3 4-15,0-2-7 16,0 2 26-16,0 1 2 0,0-4 3 16,-7 0-14-16,7-4-10 15,0 1 11-15,-6 0-13 16,6-4 28-16,0 3-13 0,-6 1-2 15,0-4-2-15,6-7-8 16,0 0-2-16,-7-8 7 0,7 5 27 16,0 3 0-1,-6 0-7-15,6 3-10 0,-6 1-10 16,6-1 0-16,-7 8 13 16,7-1-8-16,-6-3 9 0,0-3-9 15,0-1-1-15,6 8-4 16,-7-4 21-16,1 3-17 0,0 1 25 15,-7 3-5-15,7-4-6 16,-7 8-18-16,7 0 5 16,0-4 2-16,-1-4 0 0,-5 1-7 15,6-1 9-15,-1-6-7 16,1 3 3-16,0-4 14 16,-1-3 10-16,1 4-5 0,0-4-21 15,6-4 3-15,-6-3 1 16,-1 0 0-16,1 3-10 0,6-3-2 15,-6 0 22-15,6 3-17 16,-7-3-7-16,1 0 4 0,6 4 10 16,-6-5-4-16,0 1-11 15,6 4 10-15,-7-1 18 0,1 4-20 16,0 4 11-16,6 3-9 16,-7 3-12-16,1 1-1 0,0-1 14 15,-7 1 12-15,1 3-18 16,-1-7 0-16,1 3 0 0,-7-6 3 15,6 6 15 1,1 1-28-16,-1-1 9 0,-6 5 15 16,0-1-11-16,7 3 0 15,-7 1 8-15,0-4-3 0,6-7-14 16,-5-4 6-16,5 1 7 0,0-8-19 16,1-3 30-16,-1 0-18 15,7 0 0-15,0-4 10 0,-1-3-7 16,1-4-11-16,0-3 11 15,6 0 12-15,0-25-12 0,-6 32 0 16,6-32 4-16,0 28-4 0,0-28 0 16,0 0 2-16,0 0-8 15,0 32 6-15,0-32-3 16,0 0 3-16,0 0-3 0,0 0 3 16,6 28-3-16,-6-28 3 15,0 0 0-15,0 0 2 0,0 0 3 16,6 32-5-16,-6-32-7 0,0 0 11 15,13 32-8-15,-13-32 8 16,12 31-4-16,-12-31 0 0,13 32-3 16,-13-32 3-16,19 28 0 15,-19-28-3-15,12 32 3 0,-12-32 0 16,19 36 0-16,-19-36 4 0,25 38-4 16,0-9 0-1,-25-29 0-15,38 28 0 0,-6-3 0 16,-1-8 3-16,0-6-1 0,1 3 0 15,6-3 6-15,-1-1-8 16,7 1 3-16,0-8-3 0,7 5 8 16,-1-1 0-16,0 0-8 15,7-4 7-15,-7-3-7 0,7 0 3 16,-1-3 5-16,-6-1-14 0,1-3 8 16,-1 4-5-16,0-1 3 15,1 0 4-15,-1 4-4 0,0-3 6 16,-6 3-1-16,0-4-5 0,6 1 0 15,1-1-3-15,-7 1-3 16,6-1 6-16,-6 1 2 16,6 3-7-16,0-7 5 0,-6 3-5 15,0 1 5-15,0-5-6 16,-6 5 6-16,0 3 0 0,6-4 0 16,-6 1 0-16,-1-1-5 15,1 4 7-15,6-3-2 0,0-1 0 16,0 1 3-16,6-1-8 0,1 4 1 15,-1-3 1-15,0 3 11 16,0-4-12-16,7 1 4 0,-13-1 3 16,6 1 3-16,-6-1-6 15,0 0 4-15,0 4 1 16,-6-3-10-16,6-1 5 0,-6-3-3 16,-1 0 5-16,7 7 10 0,0-3-12 15,0-4-9-15,-6 3 12 16,6 4 3-16,-6-3-2 0,6 3-4 15,-6 3 0-15,-1-3 0 16,7-3 4-16,-6-1-18 0,-7 1 14 16,7-1 3-16,-6-3-10 0,-1 3 10 15,7-3-10-15,-7 4 7 16,7 3-7-16,0-4 4 16,-1 4 11-16,1-3-11 0,0-1-3 15,-1 1 3-15,1-1 3 16,6 1 0-16,-6 3 10 0,6-4-10 15,0 4 0-15,-6 0 7 0,6 0-16 16,6 0 6-16,-6 0 3 16,6 0 0-16,7 0 9 0,-7 0-7 15,0 0-2-15,1 0 4 16,5 0-1-16,-6-3-9 0,-6 3 3 16,0-4 8-16,0 0-9 0,-6 1 8 15,0-1-9-15,6 1 5 16,-6-1-5-16,-1 1 2 0,1-1-7 15,0 4 5-15,-1-3 8 16,1-1-9-16,0 4 3 16,-7 4 11-16,7-8-12 0,-13 4-1 15,13 0 7-15,-7 0-6 0,1-3 4 16,5-1 0-16,1 1 0 16,0 3-4-16,0 0 0 0,-1 0 7 15,7 0-3-15,0 0 13 16,7 3-4-16,-1-3-12 0,0 4-1 15,7-4 4-15,-1 3 0 0,-5 1 3 16,5-4-9-16,-12 0-2 16,6 0 8-16,-12-4-11 15,6 1 4-15,-6-1 7 0,-7 1-6 16,-6-1 6-16,-25 4-3 16,38-7-2-16,0 3 15 0,-13 1-13 15,6 3 3-15,1-4-5 16,-1 4 0-16,1-3 5 0,-1 3 0 15,1-4-3-15,5 4 3 0,1 0-4 16,-7 0 4-16,7 0-3 16,-6 0 0-16,-1 0 9 0,-31 0-3 15,31 0 4-15,-31 0-13 16,38-3 14-16,-38 3-8 16,32-4-5-16,-32 4 7 0,0 0-2 0,31-7-5 15,-31 7 0-15,0 0 5 16,31-7 6-16,-31 7-2 15,0 0-8-15,26-3-2 0,-26 3 6 16,25-4 0-16,-25 4 7 16,0 0-7-16,0 0 0 0,0 0-4 15,0 0 23-15,31-11-13 0,-31 11-13 16,0 0 12-16,0 0-9 16,0 0 4-16,32-24-3 0,-32 24 8 15,0 0-1-15,18-29-4 16,-18 29 0-16,19-38 6 15,-12 6-3-15,5 3-11 0,-6-2 13 16,1-5-12-16,-1 1 4 0,0-11 5 16,1 0-2-16,5-7 4 15,-6-7 1-15,7-4 0 0,-7-3-2 16,1 0-21-16,5 0 24 16,-6 7-6-16,1 3 8 0,-1 4 8 15,-6 4-6-15,6-1-3 0,-6 4-7 16,7-3 8-16,-1 3 11 15,-6-7-19-15,0 4 17 0,0-1-5 16,-6 1-10-16,6-4-5 16,-7-7 3-16,7 3-4 0,-6 0 15 15,6 4-8-15,0 0 0 16,0 8-3-16,0-1 0 0,0 3 4 16,6 1-2-16,-6-1-7 15,0 8 2-15,7 0 3 0,-1 3 3 16,-6 0-7-16,6 0 13 15,-6-3-9-15,0-7-9 0,0 3 15 16,0-4 0-16,0 1 0 0,6-4-6 16,1 0 7-16,-7 0-10 15,6-3 8-15,0 3-9 0,1 0 9 16,-1 0-5-16,0 3 0 16,0 1 2-16,1-1-2 15,-1 5 7-15,7-1-7 0,-7-7-6 16,0 0 6-16,0-4 0 15,7-3 4-15,-7 0-7 0,7 4 14 16,-1-8-1-16,-5 1-1 0,5-1-9 16,-5-3 0-16,-1 7 3 15,6 0 0-15,-5 0 0 0,-7 0-3 16,6 4 9-16,0 3-5 16,1-7-4-16,-1 0-4 0,-6 3 7 15,6-3-7-15,0 0 4 0,1 4 5 16,-1-1-2-16,0 1 3 15,1 3-6-15,-1 7 5 0,0-3-5 16,7-1 0-16,-13 1-12 16,0-1 7-16,6 1 8 15,-6 0-3-15,6 3-4 0,-6-4 0 16,0-3 4-16,0 0 0 0,0 0 3 16,0 0-3-16,0-3 0 15,0 0 8-15,0-1-11 0,0 1 3 16,0-1 0-16,7 1 0 15,-7-1-3-15,0 1 3 0,6 3 0 16,0-4 0-16,0 4 10 0,1 4-6 16,-7 0-19-16,6 3 11 15,-6 39 7-15,6-60 0 16,1 14 1-16,5 7-4 0,-12 39-4 16,6-53 7-16,7 7 9 15,0 0-7-15,-1 0-3 0,-6 7 1 16,7 0-3-16,0-7 0 0,-1 4-5 15,1-8 1-15,-1 1-2 16,1-1 10-16,-1 1 1 0,7-1-18 16,-6 5 13-16,6-1 12 15,-19 46-7-15,12-53-17 0,1 7 6 16,-13 46 11-16,12-46 4 0,-12 46-17 16,13-53 5-16,0 14 0 15,-1 7-5-15,-12 32 5 0,6-42 10 16,1 10-7-16,-7 32 0 15,6-46 7-15,-6 14-12 16,0 32 14-16,0-42-3 0,0 6-3 16,-6 1-21-16,6 0 21 0,6-1-3 15,-6 1-4-15,6 0 4 16,1 3 0-16,-7-4 0 0,0 36 0 16,6-42 0-16,-6 7 3 15,0 35 0-15,0 0-3 0,6-43-4 16,-6 43 14-16,-6-42-6 0,6 42-1 15,0 0-7 1,0-46 8-16,0 46-7 0,0 0-1 16,-6-42 1-16,6 42-5 0,0 0 4 15,0-43 6-15,0 43-2 16,0 0-4-16,-13-46-12 0,13 46 9 16,0 0 10-16,0-39-3 15,0 39 0-15,0 0-4 0,0 0 4 16,0 0 3-16,0 0-6 0,0 0-6 15,0 0 4-15,0 0-6 16,0 0 6-16,-6-42 1 0,6 42 4 16,0 0 0-16,0 0 0 15,0 0-3-15,0 0 3 16,0 0-6-16,-44-28 6 0,44 28 2 16,0 0-2-16,-51-18 0 0,51 18-4 15,0 0 4-15,0 0-8 16,-44-7 8-16,44 7 0 0,0 0-6 15,0 0 2-15,0 0-6 16,-44-7 13-16,44 7 0 0,0 0 1 16,0 0 2-16,0 0-10 0,0 0-8 15,0 0 4-15,0 0 8 16,0 0-7-16,0 0 4 16,0 0-6-16,0 0 4 0,-44-4 11 15,44 4-9-15,0 0 3 16,0 0 9-16,0 0-9 0,-44-3 3 15,44 3-11-15,-44-4 4 0,44 4 4 16,-37 0 6-16,37 0-10 16,-38-3 4-16,38 3-4 0,-38-4 8 15,38 4-9-15,-37-3 1 16,37 3 9-16,0 0-5 0,0 0 0 16,-38 3 0-16,38-3-5 0,0 0 8 15,-44 0-8-15,44 0 1 16,-38 0 0-16,38 0 8 0,-38-3-1 15,38 3-3-15,-50-4-4 16,12 1 0-16,1-1 4 16,-1 1 6-16,0 3-9 0,1-8 3 15,-7 5-3-15,0 3 0 16,0 3 13-16,-7 1-5 0,7 0-8 16,0 3 6-16,7 0 1 0,5 3-2 15,32-10-6-15,-50 7-135 16,50-7-58-16,-57 11-25 0,57-11-79 15,-56 11-16-15,12-1-19 16,-7-6 28-16,-5-1 2 0,-13-3 86 16,-19 0 18-16,-13-7 15 15</inkml:trace>
  <inkml:trace contextRef="#ctx0" brushRef="#br0" timeOffset="1017">2339 151 452 0,'0'0'110'0,"0"0"26"0,0 0-22 16,0 0 15-16,0 0 6 16,0 0 28-16,0 0-55 15,0 0 3-15,0 0 12 0,0 0-16 16,13 38-2-16,-13-38-10 15,19 46 21-15,-13-3 9 0,7-4-42 16,-7 3 4-16,0 4-10 16,7 0-3-16,-7 3-10 0,0 4-1 15,-6 0-11-15,0 7-9 16,7-7-2-16,-7 4 6 0,0-4-4 16,0 4 10-16,-7-4-19 15,1 0-25-15,6-4 0 0,-6-7 8 16,6-42 2-16,-7 64 6 15,1-11-25-15,6-7 10 16,0-46-6-16,-6 53 5 0,6-53-17 16,0 46-6-16,0-46 31 15,0 0-15-15,0 42 4 0,0-42 1 16,0 0-3-16,0 0 8 16,0 0-22-16,0 0 15 0,0 0-5 15,0 0-6-15,0 0-3 16,0 0 15-16,0 0-6 0,0 0 0 15,0 0-6-15,0 0-21 16,0 0-44-16,0 0-59 0,0 0-60 16,0 0-121-16,0 0-152 15,0 0-81-15,0 0 41 16</inkml:trace>
  <inkml:trace contextRef="#ctx0" brushRef="#br0" timeOffset="2612">2641 363 108 0,'0'0'3'0,"0"0"13"0,0 0 14 16,0 0-3-16,0 0 7 16,0 0-13-16,0 0 45 0,-31-32-12 15,31 32-1-15,0 0 12 16,0 0 17-16,0 0 2 0,0 0-40 15,0 0 35-15,0 0-6 16,0 0 15-16,0 0-70 0,0 0 20 16,0 0 11-16,0 0-16 15,-32-36 10-15,32 36-32 0,0 0 9 16,0 0-2-16,-38-31 5 16,38 31-10-16,0 0-40 0,0 0 39 15,0 0 0-15,0 0 26 16,0 0 46-16,0 0-8 15,0 0-2-15,0 0 21 0,0 0-10 16,0 0-52-16,0 0-12 16,-37-25 4-16,37 25-9 0,0 0-53 15,0 0 45-15,0 0 25 16,0 0 16-16,0 0-7 0,0 0 17 16,0 0-11-16,0 0-1 15,0 0 9-15,0 0 10 0,0 0 2 16,0 0-22-16,0 0-18 15,0 0-6-15,0 0-7 16,12-39-22-16,-12 39-17 16,25-35 24-16,-25 35 7 0,44-29 6 15,-6 8-13-15,6 4 8 16,-6-1-8-16,6 4-22 0,0-4 16 16,-6 4 16-16,-38 14 0 15,44-14-5-15,-44 14-5 0,37-11-5 16,-37 11 1-16,44-7-9 15,-12 4 13-15,-32 3 0 0,44 3 0 16,-44-3 5-16,44 11-21 16,-44-11 4-16,44 7 12 0,-44-7 6 15,37 7 3-15,-37-7-4 16,44 14-5-16,-12-7 4 16,-32-7 6-16,50 11 2 0,-12-1-21 15,-38-10-4-15,44 7 10 16,-44-7 3-16,0 0 4 0,38 14-8 15,-38-14-11-15,0 0 1 16,0 0 0-16,0 0 17 0,37 36 4 16,-37-36 18-16,19 35-11 15,-19-35-25-15,0 0-3 0,13 39 22 16,-13-39 18-16,6 39-22 16,-6-39-9-16,0 32 5 15,0-32 10-15,-6 39-1 0,6-39-9 16,-13 35 12-16,13-35-21 15,-25 39 3-15,25-39 23 0,-38 39-10 16,1-11-7-16,-7-3 3 16,6-4-24-16,0 0 23 0,0 0 19 15,1 0-9-15,-14 4-9 16,7-4-18-16,0-3 6 0,0 3 13 16,7-7 6-16,-1 1-7 15,38-15-3-15,-50 21 4 0,-1-7-18 16,14-4 25-16,-1 1-17 15,38-11 9-15,-50 4 5 0,6 3-2 16,44-7 6 0,-44 3-3-16,44-3-9 0,-44 4 0 15,44-4-8-15,-44 3 1 16,44-3-11-16,0 0 18 0,0 0 13 16,-38 0-13-16,38 0 0 15,0 0 3-15,0 0-11 0,0 0 11 16,0 0-24-16,0 0 28 15,0 0-3-15,0 0-4 0,0 0 10 16,0 0-3-16,0 0 1 16,0 0-2-16,0 0-16 0,0 0-4 15,0 0 9-15,0 0 12 16,0 0-3-16,0 0 1 16,0 0 3-16,0 0-2 0,0 0-12 15,0 0-1-15,0 0 10 16,0 0-14-16,0 0-1 0,0 0-16 15,0 0-47-15,0 0-75 16,0 0-115-16,0 0-170 0,0 0-93 16</inkml:trace>
  <inkml:trace contextRef="#ctx0" brushRef="#br0" timeOffset="3376">2704 2501 511 0,'0'0'135'0,"0"0"24"16,0 0 13 0,0 0 28-16,0 0-14 0,0 0-2 15,0 0-46-15,0 0-19 0,0 0-62 16,0 0-9-16,0 0-21 15,0 0-49-15,0 0 10 16,0 0 12-16,0 0-11 0,0 0 33 16,0 0-43-16,0 0 17 15,0 0-3-15,0 0-8 16,0 0 58-16,0 0-47 0,0 0 4 16,0 0-80-16,0 0-90 15,12 35-28-15,-12-35-7 0,7 39-8 16,-7-39 36-16,0 39 34 15,0-39 6-15,0 0 28 16,6 39 29-16,-6-39 31 16,0 0-25-16,6 35 8 0,-6-35-14 15</inkml:trace>
  <inkml:trace contextRef="#ctx0" brushRef="#br0" timeOffset="3597">2760 2751 305 0,'0'0'62'16,"0"0"9"-1,0 0 1-15,0 0-20 0,0 0-7 16,0 0-28-16,0 0-17 16,0 0 4-16,0 0-13 0,0 0 23 15,0 0-20-15,0 0 11 16,0 0-19-16,0 0-43 15,0 0-53-15,0 0-8 0,0 0-13 16</inkml:trace>
  <inkml:trace contextRef="#ctx0" brushRef="#br0" timeOffset="3778">2742 2826 387 0,'0'0'61'0,"0"0"-30"15,0 0-31-15,0 0-5 0,0 0-30 16,0 0-73-16</inkml:trace>
  <inkml:trace contextRef="#ctx0" brushRef="#br0" timeOffset="4016">2710 3034 409 0,'0'0'146'0,"0"0"4"15,0 0 7-15,0 0-28 0,0 0-74 16,0 0-25-16,0 0-6 15,0 0-14-15,0 0-30 0,0 0 2 16,0 0-50-16,0 0-60 16,6 36-52-16,-6-36 17 15,0 0-6-15,-6 42 9 16</inkml:trace>
  <inkml:trace contextRef="#ctx0" brushRef="#br0" timeOffset="4381">2691 3218 96 0,'0'0'27'0,"0"0"4"16,0 0-16 0,0 0 6-16,0 0-11 0,0 0-10 15,0 0 4-15,0 0-4 16,0 0 0-16,0 0-17 0,0 0-14 15,0 0-6-15,-19 42 9 16,19-42 14-16,0 0 7 16,0 0 3-16,0 0 4 0,0 0 0 15,0 0 8-15,0 0 9 16,0 0-8-16,0 0-12 0,0 0 3 16,0 0-4-16,0 0 4 15,0 0 0-15,0 0 3 0,0 0-1 16,0 0-7-16,0 0 9 15,-12 43-4-15,12-43 0 16,0 0 0-16,0 0-5 16,0 0 5-16,0 0 8 0,-19 46-26 15</inkml:trace>
  <inkml:trace contextRef="#ctx0" brushRef="#br0" timeOffset="4616">2547 3582 354 0,'0'0'99'0,"0"0"6"16,0 0 29-16,0 0-59 0,0 0-31 15,0 0-41-15,0 0-3 16,0 0 20-16,0 0-9 15,0 0-14-15,0 0-14 0,6 42 6 16,-6-42-73-16,0 0-68 16,6 43-56-16</inkml:trace>
  <inkml:trace contextRef="#ctx0" brushRef="#br0" timeOffset="4846">2710 3840 791 0,'0'0'39'0,"0"0"28"15,0 0 19-15,0 0-16 0,0 0-24 16,0 0-29-16,0 0-29 16,0 0-8-16,0 0 1 0,0 0-47 15,0 0-11-15,0 0-6 16,0 0 2-16,0 0-4 15,0 0-38-15,19 39-42 16</inkml:trace>
  <inkml:trace contextRef="#ctx0" brushRef="#br0" timeOffset="5845">2691 4868 505 0,'0'0'94'0,"0"0"-13"16,0 0 0-16,0 0-36 16,0 0 3-16,0 0-30 0,0 0-4 15,0 0-35-15,0 0 44 16,-44 18-2-16,44-18-32 16,-37 11 6-16,37-11 8 0,-44 3 42 15,44-3-30-15,-38 4 21 16,38-4-4-16,-44 0 1 0,6 3-7 15,38-3-26-15,-50 4 33 16,6 3-28-16,6-7-12 0,38 0 10 16,-38 7-17-1,38-7 27-15,0 0-33 0,0 0 44 16,-37 7-31-16,37-7 15 16,0 0 6-16,-38 21 25 0,38-21-29 15,0 0 16-15,-38 32-15 16,38-32 17-16,-37 39 26 0,37-39-30 15,-26 39 36-15,26-39-34 16,-25 42-26-16,25-42 6 16,-19 46 1-16,13-11 7 0,6-35-65 15,0 0 74-15,0 43 38 16,0-43 31-16,19 39-20 0,-19-39-46 16,31 35-4-16,-31-35 12 15,44 32-13-15,-6-7-3 16,0-11 8-16,-38-14-12 15,44 14-2-15,-44-14-12 0,38 7 10 16,-38-7-8-16,0 0-16 16,0 0 17-16,31 10 12 0,-31-10-7 15,0 0 3-15,0 0-38 16,38-3 16-16,-38 3-12 0,50-14-17 16,-12 0 12-16,6-8-32 15,-7 5 15-15,7-1-28 0,0 0-27 16,-6 4-85-1,-38 14-8-15,38-14-72 0,-38 14-38 16</inkml:trace>
  <inkml:trace contextRef="#ctx0" brushRef="#br0" timeOffset="7013">3188 5105 641 0,'0'0'114'16,"0"0"-15"-16,0 0-42 0,0 0-5 15,0 0-6-15,0 0-42 16,0 0 6-16,0 0 27 0,0 0-40 16,0 0 11-16,0 0 20 15,0 0-17-15,0 0-22 16,0 0 24-16,0 0-13 0,0 0 6 16,0 0-2-16,0 0-7 15,0 0 33-15,0 0-5 16,0 0 33-16,0 0-11 0,0 0-26 15,0 0 22-15,0 0-28 16,0 0-15-16,0 0 22 16,0 0 1-16,-38-21-13 0,38 21 3 15,0 0 25-15,0 0-41 16,0 0 28-16,-38 28-3 0,38-28-22 16,0 0 4-16,-25 35-32 15,25-35 4-15,0 0 55 0,0 0-14 16,0 0-5-1,0 0 14-15,0 0-2 0,0 0 29 16,0 0 15-16,0 0-35 16,0 0-6-16,0 0 8 0,0 0-26 15,0 0 7-15,0 0-6 16,0 0-10-16,32 32 0 0,-32-32 0 16,0 0-6-16,0 0 15 15,0 0-21-15,0 0 6 0,31 21 6 16,-31-21-6-16,0 0-13 15,0 0 32-15,0 0-7 16,0 0 10-16,0 0-12 0,0 0 4 16,0 0 4-16,0 0-10 15,0 0 15-15,0 0-46 16,38-35-20-16,-38 35-14 0,19-39 37 16,-7 4 4-16,-12 35 38 15,7-35-47-15,-7 35 12 16,12-36 34-16,-12 36-43 0,0 0 22 15,0 0 8-15,0 0 13 16,0 0-25-16,0 0 10 0,0 0 6 16,0 0-6-16,0 0 24 15,0 0-42-15,0 0 37 0,0 0-7 16,0 0 22-16,0 0-10 16,0 0 4-16,0 0 13 15,0 0-10-15,0 0-6 16,0 0 9-16,0 0 12 0,0 0 5 15,0 0-1-15,0 0 7 16,0 0-28-16,0 0-49 0,0 0 20 16,0 0-3-16,0 0 35 15,0 0 3-15,0 0-24 0,0 0-14 16,0 0 11-16,0 0 10 16,0 0-18-16,13 43 6 15,-13-43 3-15,6 46-19 0,-6-11 26 16,0-35-11-16,6 46-11 15,-6-46-17-15,13 46 32 16,-13-46 4-16,12 42-13 0,-12-42-22 16,0 0 15-16,0 0 14 15,0 0-13-15,0 0 13 16,0 0 11-16,0 0-11 0,19 39 9 16,-19-39 7-16,0 0-19 15,0 0-4-15,0 0 3 0,0 0-3 16,0 0-26-16,0 0 18 15,0 0 17-15,0 0-5 0,0 0-4 16,0 0-29-16,0 0-78 16,0 0-95-16,0 0-152 15,0 0-107-15,0 0-30 16</inkml:trace>
  <inkml:trace contextRef="#ctx0" brushRef="#br0" timeOffset="7941">3804 4342 378 0,'0'0'70'16,"12"-29"25"-16,-12 29-24 0,0 0-4 15,0 0 13 1,0 0-7-16,0 0-25 0,0 0 9 16,0 0-1-16,0 0 15 15,0 0 18-15,0 0-14 0,0 0-9 16,0 0-5-16,0 0-33 15,0 0 9-15,0 0-6 0,0 0-9 16,0 0-3-16,0 0 10 16,0 0 32-16,0 0-1 0,0 0-8 15,19 29 25-15,-6 6-28 16,-7 7-7-16,0 11 7 16,1 4-4-16,-1 0-22 15,-6 3-13-15,6 0-4 0,1 0 14 16,-1-4 8-16,0 1 0 15,0 3-10-15,7-7-21 0,-13 0-1 16,6-7 4-16,-6-7 8 16,0-39-8-16,7 42-16 15,-7-42 25-15,0 0-16 0,6 36 7 16,-6-36 5-16,0 0-5 16,0 0 0-16,0 0 14 0,0 0-22 15,0 0 27-15,0 0-22 16,0 0 15-16,0 0-12 15,0 0 3-15,0 0-8 0,0 0-7 16,0 0 5-16,0 0 3 16,0 0-1-16,0 0 1 15,0 0-3-15,0 0 28 0,0 0-21 16,0 0-21-16,0 0-77 16,0 0-90-16,0 0-133 0,0 0 11 15,0 0-24-15,0 0-11 16</inkml:trace>
  <inkml:trace contextRef="#ctx0" brushRef="#br0" timeOffset="8641">4200 4282 244 0,'0'0'51'0,"0"0"-6"15,0 0 41-15,0 0 30 16,0 0-28-16,0 0 6 0,0 0-5 15,-6 31 27-15,6-31 9 16,12 50-22-16,-6-11 18 16,7 7 43-16,0 0 14 0,5 3-66 15,8 4-2-15,-1 0-32 16,0 4-42-16,0-8 22 0,6 4-11 16,1-3-3-16,-7-8-18 15,0 1-21-15,-6-5 28 16,6-2-12-16,-12-4 45 0,-1 3-4 15,1-3-32-15,-1-1 10 16,-5 1-40-16,-7-32 32 0,6 39-45 16,-6-11 13-16,0-28 6 15,6 29-18-15,-6-29 22 16,0 0-17-16,0 0 27 0,0 0-20 16,0 0 8-16,0 0-8 15,0 0 21-15,0 0-33 16,0 0 24-16,0 0-12 0,0 0 13 15,0 0-46-15,0 0 4 16,0 0-50-16,0 0-63 0,0 0-79 16,0 0-81-16,0 0-88 15,0 0-7-15,0 0 40 16</inkml:trace>
  <inkml:trace contextRef="#ctx0" brushRef="#br0" timeOffset="10745">4929 5049 253 0,'0'0'29'15,"0"0"12"-15,0 0 18 16,0 0 22-16,44 17-26 0,-44-17 1 16,44 4-31-16,0-4 7 15,13 0-27-15,-1 0 13 0,20 0-16 16,5-4 10-16,14 4 11 16,5-7-12-16,7 0 31 0,6 4-24 15,-6-1 7 1,6 0-17-16,7 1-5 0,5 3 15 15,1-4-8-15,-7 4-17 16,1-3-3-16,-1 3 0 0,-6 0 15 16,-6-4 5-16,-6 4-1 15,-7-3 5-15,-12-1 22 0,0 4 19 16,-1-7-32-16,-12 0 10 16,7 4-24-16,-13-4-2 0,-7 3 4 15,1 0-18-15,-13 1 20 16,6-1-7-16,-6 1 0 15,0 3-6-15,0-4-15 16,6 4 8-16,-6 0 14 0,7 0-7 16,-7 0 3-16,6 0 0 15,-6-3-7-15,6 3 4 0,0 0-5 16,7-4 5-16,-13 1 21 16,6-1-21-16,1 1-6 0,-1-1 30 15,-6 1-15-15,-6-1 22 16,-1 1-36-16,1-1-7 15,-7 0 24-15,7 4-21 0,-6-3 29 16,-1 3-28-16,-31 0 15 16,31 0 2-16,-31 0-24 15,32-4 15-15,-32 4-8 0,0 0 30 16,0 0-34-16,0 0 16 16,0 0-11-16,0 0-2 0,0 0 16 15,0 0-30-15,0 0 28 16,0 0-10-16,0 0 14 15,0 0-18-15,0 0 5 0,0 0 18 16,0 0-29-16,-38-3 41 16,7 3-50-16,-1-4-13 0,-5-6 69 15,-1 3-41-15,6 0 13 16,1-4 0-16,0 4-13 0,31 7 9 16,-38-14-7-16,38 14 7 15,-38-14 10-15,38 14-13 16,0 0 10-16,0 0-13 15,0 0 24-15,-25-15-18 0,25 15-16 16,0 0 23-16,0 0-13 16,0 0 20-16,0 0-20 0,0 0-3 15,0 0 16-15,0 0-7 16,0 0 5-16,0 0-9 0,0 0 4 16,0 0 0-16,0 0 10 15,0 0 4-15,0 0-35 0,0 0 24 16,0 0-15-16,0 0 15 15,0 0-3-15,0 0 13 16,0 0 4-16,0 0-36 16,0 0 6-16,0 0-2 0,0 0 22 15,0 0-22-15,0 0 15 16,0 0 0-16,0 0-15 0,0 0 48 16,0 0-22-16,0 0 30 15,31 25-19-15,1-7 18 0,6-4-4 16,6 0-32-16,6-3 25 15,0-4-22-15,0-4 5 0,7 4 23 16,0 1-58-16,-7-5 37 16,-12 4-10-16,-1-3-30 15,-37-4 31-15,32 3-13 16,-32-3 8-16,0 0 0 0,0 0-5 16,0 0 15-16,0 0-29 15,0 0 12-15,0 0 2 0,0 0 15 16,0 0-21-16,0 0 0 15,0 0 37-15,0 0-40 0,0 0 30 16,0 0-21-16,0 0-12 16,-44 25 19-16,12-4-6 15,1-3 33-15,31-18-43 0,-38 28 14 16,7-3 15-16,31-25-23 16,-38 25 5-16,38-25-9 15,-31 21 23-15,31-21-11 0,0 0-8 16,-32 21 14-16,32-21-3 15,0 0 6-15,0 0-55 0,-31 28-95 16,31-28-46-16,-32 25-55 16,7-7-25-16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4:03.3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3151 322 664 0,'0'0'160'0,"0"0"42"0,0 0 5 15,0 0 54-15,0 0-37 16,0 0-107-16,0 0-56 15,0 0-11-15,0 0-24 0,0-35-26 16,0 35 3-16,-38-25-3 16,-6 4-16-16,-6 3 7 0,0 8 5 15,-13-8 10-15,6 8-1 16,-5-8 11-16,5 4-11 16,-6 0-12-16,0 3-2 0,1 0-9 15,-1-3-1-15,0 7 38 16,0 0-6-16,6-3-7 15,-5 2-6-15,5 1-13 16,7 0 5-16,-7 0 26 0,1 4-13 16,-1-4-17-16,7 0 19 15,6 3-13-15,-7 1-12 16,7-1 24-16,0 0-27 0,0 1 32 16,0-1-5-16,7 1-6 15,-1-1 12-15,0 1-18 0,1 3-12 16,-1 0 7-16,38 0-2 15,-57 0 13-15,7-4 29 16,6 4-29-16,0 4-8 16,6-4-3-16,1 0 11 0,37 0-8 15,-51 3 0-15,14 1 21 16,37-4 8-16,-57 3-21 16,19-3-16-16,1 4 6 0,-1-1 0 15,0 5 4-15,-6-1 6 16,6 0 21-16,-6 0 0 0,0-4-31 15,7 4 6-15,37-7-7 16,-51 18 17-16,7-7-12 16,7-1 3-16,37-10 0 15,-51 11 9-15,14-4-3 16,37-7-14-16,-44 10 4 0,44-10 13 16,-38 8 7-16,38-8-13 15,0 0 20-15,-31 3-6 0,31-3-29 16,0 0-4-16,0 0 9 15,-38 18 15-15,38-18-18 16,0 0 13-16,-44 17 26 0,44-17-30 16,-38 22 23-16,38-22-25 15,-38 21-2-15,38-21 8 0,0 0 29 16,-37 25-60-16,37-25 21 16,0 0 31-16,-44 24-21 15,44-24 0-15,0 0 5 16,0 0-28-16,-38 32 23 0,38-32-11 15,0 0 11-15,0 0 30 16,0 0-15-16,0 0-18 16,-31 39-22-16,31-39 18 0,0 0-3 15,0 0-4-15,0 0 24 16,-13 35 15-16,13-35-5 16,0 0-23-16,0 0-6 0,-13 39 0 15,13-39 4-15,0 0-1 16,0 0 31-16,0 0-33 15,0 39 25-15,0-39-3 16,0 0-25-16,0 0 1 0,0 0-7 16,-6 35 29-16,6-35 6 15,0 0-15-15,0 0-14 0,0 39 41 16,0-39-37-16,0 0-7 16,0 39-2-16,0-39 10 15,0 0 14-15,0 43 9 0,0-43-20 16,0 0 3-16,0 42 3 15,0-42 9-15,0 35-15 0,0-35 21 16,0 0 0 0,6 39 15-16,-6-39-17 0,0 0-19 15,0 0-5-15,13 39 8 16,-13-39 3-16,0 0 2 0,6 35 7 16,-6-35-12-16,0 0 0 15,7 39 3-15,-7-39 2 16,0 0 7-16,6 36 29 0,-6-36-56 15,6 28 31-15,-6-28 6 16,0 0-25-16,0 0 12 0,6 42-32 16,-6-42 23-16,13 32 0 15,-13-32 24-15,13 28-35 16,-13-28 31-16,0 0-16 0,12 36 33 16,-12-36-41-16,13 28 35 15,-13-28-25-15,25 28 0 16,-25-28 17-16,0 0-14 0,31 32-6 15,-31-32 14-15,32 25-5 16,-32-25 4-16,37 25-19 16,-5-8 3-16,-32-17 0 0,44 18 8 15,-13-8-3-15,1-2-17 16,-1-1 28-16,7-4-11 0,-7 1-14 16,1 3 0-16,5-4 9 15,7 1 0-15,-6-4 7 0,6 3-13 16,6-3-2-16,7 4 26 15,-7-4-12-15,7 0-17 0,-1 0 8 16,1-4 3 0,6 4 12-16,-7 0-24 0,-5-3 6 15,-1-1 0-15,-6 4 31 16,0 0-35-16,0-3 38 0,0 3-35 16,-6 0 13-16,6 3-11 15,0-3-6-15,0 0 16 0,0 0-11 16,0-3 19-16,0-1-18 15,0 1-1-15,12-1 16 0,-5 4-26 16,-1-3 27-16,6-1-16 16,1 1-10-16,0 3 24 15,-7-4 5-15,6 0-19 16,-12 4 2-16,7 4 3 0,-7-4 5 16,0 0-5-16,0 0 0 15,0-4 2-15,0 4 38 0,0-3 0 16,0 3-23-16,-7-4 8 15,7 4-6-15,0 0-23 0,7-3 4 16,-1-1 14-16,-6 1-1 16,6 3-17-16,7-4-13 15,-7 1 32-15,0-4-5 0,1 0-13 16,5-4-12-16,-6 0 5 16,7 1 26-16,-7-4-16 15,-6-8 6-15,0 5 7 0,0-4-5 16,-6-1-20-16,0-6 12 15,-38 28 13-15,37-42-19 0,-11 3 18 16,-8 0-22-16,1 0 20 16,-12 4 7-16,-7 35 5 15,0-53-17-15,0 10-5 0,-13 8 2 16,13 35 11-16,-25-49-18 16,6 10 5-16,0 0 3 0,-6 7 1 15,25 32-10-15,-44-50-8 16,13 8 20-16,-7 10 13 15,0 4-26-15,-6 3-8 0,6 1 10 16,-6 2 16-16,0 8-19 16,0 0-7-16,44 14 9 15,-50-18-34-15,12 8-44 0,38 10-33 16,0 0-108-16,0 0-179 16,-44-28-132-16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5:51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1433 17 541 0,'0'0'163'0,"0"0"58"0,0 0 4 16,0 0-40-16,0 0 4 15,0 0-14-15,7-39-33 0,-7 39-14 16,0 0-22-16,0 0-32 16,0 0-40-16,0 0-11 15,0 0-3-15,0 0-3 0,-51 7-28 16,7 7 27-16,44-14-31 15,-56 32 12-15,6 0 19 16,50-32 15-16,-57 53 60 16,13 0-42-16,6-4 6 0,7 1-20 15,6 3 46-15,6 0-26 16,6 3-26-16,13 4-8 16,0 0-4-16,0 1 5 0,13-1 22 15,-7 3-16-15,7-3-3 16,-1 4 7-16,-5 3 4 0,5-3-19 15,-6-4 2-15,7 3-3 16,-7-3-5-16,1 1 4 16,-1-1 0-16,-6-4-10 0,0 1-5 15,-6-8-6-15,-7-3 12 16,7-3 2-16,6-43-6 16,-13 42-7-16,13-42-8 15,-12 39 17-15,12-39 3 0,0 0 3 16,0 0-6-16,0 0-16 15,0 0-1-15,-38 32 24 0,38-32-5 16,0 0-3-16,0 0-21 16,0 0 2-16,0 0 6 15,0 0 10-15,0 0-6 0,0 0 19 16,0 0-18-16,0 42-5 16,0-42 3-16,6 46 15 0,7-4 1 15,-7-6-3 1,7-1-6-16,-7 7 0 0,6 4 4 15,1 0 3-15,-7 0-10 16,1 4 3-16,-1 3 2 0,0 3 11 16,-6 1-13-16,0-1 0 15,-6 8 0-15,0 0 0 16,-1-4 12-16,1 3-12 0,0-6-4 16,6-1 1-16,0 4 11 15,-7-3-8-15,7 7 0 0,7-4-7 16,-7-4 3-16,0 4-3 15,0 0 18-15,0 4-6 16,-7 0-17-16,7-4 5 16,0 3 11-16,0 4-4 0,7-3 0 15,-7 0-10-15,6 3 19 16,-6 0 59-16,13 0-16 0,-7 0-35 16,0 0-13-16,7 4 21 15,-1 0 2-15,1-8-13 16,-1 1-11-16,1 3-9 0,6-7 10 15,0-3-9-15,0-11 5 16,-7 0 6-16,1-8 2 0,-13-38-18 16,12 39 6-1,-12-39 4-15,0 0 4 0,0 0-4 16,0 0-32-16,0 0-73 16,0 0-101-16,0 0-122 0,0 0-233 15,0 0-137-15</inkml:trace>
  <inkml:trace contextRef="#ctx0" brushRef="#br0" timeOffset="1249">195 1434 1210 0,'0'0'399'0,"0"0"-79"16,0 0-48-16,0 0-92 15,0 0-65-15,0 0-45 0,0 0-37 16,0 0-19-16,6-46 0 16,1 4 1-16,5-4-23 15,-5-4 17-15,5-3 4 0,1 0-34 16,-1 4-11-16,-12 6 38 16,0 8-13-16,0 35-2 0,7-42 4 15,-7 42 0-15,0 0-4 16,0 0 9-16,0 0-10 15,0 0-1-15,0 0 20 16,0 0-9-16,0 0-9 0,-38 28 14 16,38-28-16-16,-44 53 15 15,12-11 9-15,7 4-28 16,0-7 5-16,0 0 19 0,25-39-9 16,-25 46 16-16,25-46-37 15,0 0 36-15,-32 39-23 0,32-39 22 16,0 0-33-16,0 0 31 15,0 0-25-15,0 0 21 16,0 0-16-16,0 0 15 0,0 0-15 16,0 0 15-16,-12 46-12 15,-1-11 1-15,13-35 10 16,0 53-21-16,0-7 36 16,0 0-31-16,7-7 30 0,-1 0-25 15,-6-39-7-15,0 46 26 16,0-46-26-16,6 42 8 0,-6-42-15 15,0 0 19-15,0 0-53 16,0 0 1-16,0 0-7 16,0 0 16-16,0 0-9 0,50-7 3 15,-6-7 19-15,0-4 25 16,0 0 5-16,-6 1 0 0,6 13 0 16,-6 1-8-1,-38 3 42-15,56 14-12 0,-18 4 23 16,-38-18-18-16,44 35-9 15,-44-35 34-15,25 49 2 16,-25-49 6-16,7 53-24 0,-20-10 36 16,-12-4-29-16,25-39 9 15,-50 46-32-15,6-11 2 0,6-7-31 16,38-28 9-16,-38 28-26 16,38-28-196-16,0 0-425 15,-44 8-229-15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5:55.1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0 201 435 0,'0'0'121'15,"0"0"7"-15,0 0 36 0,0 0-37 16,0 0 39-16,0 0-56 16,0 0 50-16,0 0-49 15,0 0-12-15,0 0-5 16,0 0 3-16,0 0-49 0,0 0-23 16,0 0-5-16,0 0-17 15,0 0-10-15,0 0 42 16,0 0-31-16,57-14 20 0,-1 7 1 15,1 3-14-15,-1 4-4 16,14 0-1-16,-1 0 7 16,-6 0-7-16,-7-3 10 0,-6 3 3 15,-6 0-7-15,-44 0-12 16,51 3-21-16,-51-3 30 0,44 4-34 16,-44-4 16-16,0 0-4 15,0 0 23-15,44 3-13 16,-44-3 3-16,0 0 13 15,0 0-1-15,0 0-10 0,44 0-7 16,-44 0-4-16,0 0 6 16,0 0-13-16,0 0 19 15,0 0-31-15,0 0-119 0,0 0-72 16,0 0-66-16,0 0-60 16,0 0-3-16</inkml:trace>
  <inkml:trace contextRef="#ctx0" brushRef="#br0" timeOffset="476">635 0 571 0,'0'0'104'15,"0"0"-21"-15,0 0-19 16,0 0-18-16,0 0 7 16,0 0-17-16,0 0-8 15,0 0 28-15,0 0-56 0,0 0 45 16,0 0-31-16,0 0-2 16,0 0 0-16,0 0 27 15,0 0-3-15,31 53 10 0,-5-11-5 16,-26-42 1-16,37 46-30 15,-37-46 6-15,0 0-50 16,0 0 77-16,38 42-55 0,-38-42 49 16,0 0 70-16,0 0-5 15,0 0-57-15,0 0 52 0,0 0-47 16,0 0-8-16,0 0-35 16,0 0 20-16,0 0-29 15,0 0 16-15,0 0-16 16,0 0 31-16,0 0-23 0,-25 53 36 15,25-53-33-15,-44 57 26 16,19-15-20-16,25-42-17 16,-38 46-9-16,38-46 12 0,-25 39-64 15,25-39-292-15,0 0-150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7:17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6427 2612 487 0,'0'0'128'16,"0"0"2"-16,0 0 10 15,0 0 28-15,0 0 11 0,0 0 46 16,0 0-19-16,0 0-100 16,0 0-30-16,0 0-59 0,0 0 0 15,0-36-4-15,0 36-8 16,0 0 14-16,-56-42-5 15,6 14-32-15,6 7-4 0,0-1 15 16,-13 1 22-16,7 3-27 16,-1 1 21-16,1-4-17 0,0-1 8 15,-7 1-11-15,13 0 4 16,-6 3 36-16,12 4-63 16,-6 0 47-16,7 3-3 0,-7 1-20 15,6-1 34-15,38 11-44 16,-50 0 27-16,6 0-34 0,6 7 35 15,-6 7 8-15,6 1-36 16,-6 2 44-16,0 4-48 16,0 1 36-16,-6-5 15 0,6 1-45 15,6-4 22-15,-6 0 11 16,0-3-18-16,0-8 3 16,-6 4 10-16,12-3-4 0,0 0-6 15,1-4 15-15,37 0-30 16,-44-8 15-16,44 8-6 0,-44-10-9 15,44 10 29-15,-44-7-32 16,44 7 18-16,-44-4 9 0,44 4-15 16,-51 0 28-16,51 0-40 15,-44 7 27-15,44-7-18 16,-44 7 14-16,44-7-5 0,-50 15 5 16,50-15 2-16,-44 7-17 15,44-7 17-15,-38 7 7 16,38-7-17-16,-44 10 6 0,44-10-22 15,-37 7 29-15,37-7-26 16,-38 14 26-16,38-14 12 0,-50 8-15 16,50-8-4-16,-44 3-12 15,44-3 6-15,-50-3 29 0,50 3-59 16,-57-8 45-16,57 8-12 16,-57-14-9-16,57 14 30 0,-56-7-24 15,6 0-16-15,50 7 33 16,-63-3-6-16,19-1-23 15,44 4 31-15,-44-3-32 16,44 3 16-16,-51-7 24 0,51 7-34 16,-50-8 38-16,50 8-31 15,-44-10-23-15,44 10 26 0,-44-11-18 16,44 11 18-16,-50-7 0 16,12 4 8-16,38 3-1 0,-44 3-19 15,44-3 9-15,-44 7 34 16,44-7-61-16,-50 4 45 0,12 3-21 15,38-7 6 1,-38 3 26-16,38-3-51 0,-50 11 33 16,12-4 3-16,38-7-27 15,-44 11 30-15,44-11-14 0,-44 14 19 16,44-14-10-16,-44 7-41 16,44-7 58-16,-37 7-50 0,37-7 24 15,-38-7 4-15,38 7-22 16,-44-14 35-16,44 14-32 0,-44-21 15 15,6 3 11-15,-6 4-15 16,7 0 28-16,-1-1-15 0,0 1-25 16,0 4 34-16,38 10-65 15,-50-14 62-15,12 7-15 16,1-1 6-16,-7 5 13 16,6 3-17-16,0-4 5 0,38 4-29 15,-50-3 17-15,6 3 27 16,6-4-32-16,38 4 20 0,-56-3 3 15,5-1-36-15,7 4 36 16,44 0-19-16,-50-3-3 0,6-1-3 16,44 4 16-16,-56-3-11 15,5 3 7-15,1 0 31 0,6 0-57 16,-6 0 42-16,6-4-25 16,0 1 4-16,-7-1 17 15,1 1-12-15,0-1 0 16,6 4 6-16,44 0-22 0,-57-4 38 15,13 8-60-15,44-4 58 16,-50 0 0-16,12 4-20 0,38-4 18 16,0 0 4-16,0 0-22 15,-44 3 0-15,44-3-11 0,0 0 18 16,0 0-1-16,-37 11-32 16,37-11 50-16,0 0-9 0,-44 7-39 15,44-7 42-15,-44 10-8 16,0 1-25-16,6 0 32 15,0-1-29-15,0 1 36 16,1-1-40-16,-7 1 16 0,6 3 5 16,-12-3-24-16,-7 3 23 15,1-4-11-15,-7 5-6 0,12-5 27 16,7 4-22-16,0 0 16 16,7 1 6-16,5-1-8 0,32-14-17 15,-50 24-4-15,12-2 30 16,38-22-33-16,-37 31 22 0,37-31 9 15,-44 36-23-15,44-36 27 16,-44 46-41-16,44-46 24 16,-38 42 27-16,38-42-50 0,-32 43 28 15,32-43-13-15,-31 38 2 16,31-38-5-16,-31 43 20 16,31-43-9-16,-26 42 3 0,26-42 17 15,-18 36-36-15,18-36 50 16,0 0-18-16,-26 49-13 0,14-14 38 15,12-35 0-15,0 0 8 16,-6 53-23-16,6-53 23 16,12 50 19-16,-12-50-37 0,32 49-2 15,-32-49-17-15,50 50-4 16,-50-50 2-16,50 39-13 0,-50-39 16 16,57 35-27-16,-13-7 14 15,-44-28 5-15,56 21-10 0,-12-3 23 16,-44-18-12-16,63 25-18 15,-13-11 15-15,1-3-11 16,-1-4 25-16,-6-4-17 0,6 1 0 16,1 3 12-16,-7-4-19 15,6 1 7-15,-6 3-10 16,0 0-7-16,-44-7 38 0,56 11-27 16,-5-4 8-16,-51-7 15 15,56 7-38-15,-18 0 25 0,-38-7-4 16,57 3 2-16,-57-3 13 15,44 4-26-15,-44-4 30 0,44 3-19 16,-44-3-6-16,44 0 8 16,-44 0-7-16,50 4 11 15,-50-4-6-15,50 3-18 0,-50-3 18 16,57 0-3-16,-57 0 13 16,69 0-10-16,-13 4 0 15,-5-4 8-15,-1 0-6 0,7 0-14 16,-7 0 22-16,0-4 3 15,7 4-28-15,-7-3 15 0,0-1-5 16,-6 4 5-16,13-3 0 16,-13 3-6-16,0 3 6 0,-44-3-3 15,56 0-12-15,-56 0 32 16,44 4-32-16,-44-4 4 16,0 0 20-16,51 7-17 15,-51-7 26-15,56 7-22 0,-12 0-1 16,-44-7 12-16,57 11-17 15,-7-8 32-15,0 1-14 0,1 3-24 16,12-4 27-16,-1 1-20 16,1 0 16-16,0-4-18 0,0 0 3 15,6 0 20-15,-6 0-16 16,0 3 13-16,6-6-9 0,-6 3 2 16,0-4-2-16,-7-3 0 15,7 3 0-15,0 1 6 16,-13-4 2-16,7-4-21 15,-1 1 31-15,1 2-43 0,-7 5 28 16,7-4-3-16,-7 3 4 16,0-3 0-16,-6 4 6 0,0-1-31 15,7 4 35-15,-7 0-28 16,6 0 20-16,0 0-11 0,1 0-4 16,-1 0 26-16,13 0-28 15,-7 0 11-15,7 4-4 0,0-4 0 16,0 0 1-16,0 3 3 15,-1 1 8-15,8 3-16 16,-1 3 8-16,0-2 6 16,0-5-28-16,0 4 27 0,-6 0-14 15,0-3 17-15,6-1-2 16,0 1-27-16,0-1 32 0,0-3-15 16,1 4 4-16,-1-8 4 15,0 4-11-15,-6-7 16 0,0-3 3 16,-1 3-16-16,1-4 18 15,0-3-33-15,0 0 21 0,0-4-2 16,-7 4-3-16,-5 0 11 16,-14-4-29-16,1-3 37 0,-38 21-27 15,38-25 6 1,-38 25 10-16,0 0-11 0,38-28 13 16,-38 28 7-16,0 0-22 15,0 0 12-15,31-42-12 0,-31 42 20 16,13-32-12-16,-13 32 0 15,0 0 10-15,12-43-23 0,-12 43 10 16,6-39-14-16,-6 39 45 16,13-38-44-16,-13 38 16 0,6-46 0 15,1 14-6-15,-7 32 17 16,6-43-11-16,0 12 0 0,-6 31-7 16,13-36 3-1,-7 8 19-15,-6 28-26 0,0-32 22 16,0 4-32-16,0 28 34 15,-19-35-21-15,19 35 12 0,-31-46 0 16,31 46 0-16,-38-43-19 16,38 43 27-16,-50-42-5 0,50 42-20 15,-44-36 15-15,44 36 6 16,-32-28-3-16,32 28-12 0,0 0 3 16,-37-28 12-16,37 28 0 15,0 0 2-15,-32-39-37 0,32 39 33 16,-25-39 3-1,25 39-15-15,0 0 6 0,-25-39 7 16,25 39-88-16,0 0-223 16,-32-35-194-16,32 35-74 0</inkml:trace>
  <inkml:trace contextRef="#ctx0" brushRef="#br0" timeOffset="1256">6069 2393 388 0,'0'0'158'0,"0"0"75"16,0 0 2-16,0 0 12 15,0 0-40-15,-44-22-23 0,44 22-63 16,0 0-45-16,0 0 9 15,-38-38-9-15,38 38-38 0,-18-50-26 16,11 8 20-16,1-1 35 16,12 1-52-16,7-8-7 15,-1-3 17-15,7-3-3 0,0-1-3 16,-6 1 11-16,-1-4 9 16,1 7-11-16,-1-4 1 0,-5 1 0 15,-1-1-5-15,0 4-27 16,1 0 9-16,5 4-26 15,1 3 20-15,-7-4 12 0,7 1-2 16,-7 3-26-16,6-4 19 16,7 4-3-16,0 0-3 0,-6 0-10 15,6 4 7-15,-13 0 25 16,13-1-33-16,-7 8 22 0,-5 0-8 16,5-1-14-16,-12 36 18 15,13-46 2-15,-1 7-11 16,-5 8 7-16,-7 31-19 0,18-50 29 15,-5 8-15-15,-7 3 12 16,7 3 0-16,-1-2-22 16,1 6 17-16,0-4-8 0,5 5-1 15,-5-5-12-15,6 1 2 16,0 0 8-16,-19 35 12 0,25-43 5 16,-25 43-10-16,31-39-6 15,-31 39-8-15,38-35 7 0,-38 35 7 16,0 0 14-16,31-28-14 15,-31 28-10-15,38-25 15 0,-38 25 8 16,0 0-16-16,38-18 3 16,-38 18-8-16,44-7 8 0,-44 7-3 15,44-3 0-15,-44 3 10 16,44 0 0-16,-13 0-12 16,-31 0 0-16,38 0-1 0,-7 3-2 15,1 1 28-15,-32-4-3 16,38 3-22-16,-7-3-9 0,-31 0 7 15,31 7 14-15,-31-7 9 16,0 0-20-16,0 0 0 0,0 0-17 16,0 0 39-16,0 0-6 15,0 0-9-15,0 0-12 0,0 0 3 16,0 0 12-16,0 0-9 16,0 0 3-16,0 0-7 0,0 0-16 15,0 0 11-15,-50-17-6 16,12 6-23-16,38 11-16 15,-50-10 6-15,12-1 1 0,38 11 15 16,-44-11 28-16,44 11-4 16,-37-10 14-16,37 10-23 0,0 0 1 15,0 0 33-15,0 0-9 16,-38-21-10-16,38 21 5 0,0 0-6 16,0 0-1-16,0 0 14 15,0 0-7-15,0 0-9 0,0 0 11 16,-25-36-16-16,25 36-5 15,0 0 26-15,0 0 2 16,0 0 3-16,0 0-24 0,0 0 2 16,0 0 22-16,19 39 8 15,-19-39-20-15,25 32-10 0,-25-32 10 16,31 28-19-16,-31-28 19 16,38 21 25-16,-38-21-33 0,31 22 3 15,-31-22 13-15,0 0-8 16,38 7 18-16,-38-7-12 0,0 0-6 15,0 0-15-15,0 0-9 16,0 0 28-16,0 0 11 0,0 0-12 16,0 0 1-16,0 0-4 15,0 0 18-15,0 0-9 16,0 0 3-16,0 0 15 0,0 0-18 16,0 0-1-16,0 0 89 15,-6 31-48-15,6-31-25 0,-25 36-24 16,0-8 10-16,25-28-4 15,-26 39 11-15,8-7-14 0,18-32-3 16,0 0-5-16,-19 39 2 16,19-39-173-16,0 0-235 0,-19 38-260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7:26.0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416 0 337 0,'38'0'82'0,"-38"0"27"15,0 0 6-15,0 0 9 0,0 0-25 16,0 0-5-16,0 0-15 16,0 0 5-16,0 0 18 0,0 0 28 15,0 0-6-15,0 0 24 16,37 0-23-16,-37 0-62 0,0 0 1 15,0 0-40-15,0 0-27 16,0 0 27-16,0 0-17 0,0 0-7 16,0 0-6-16,-44 7 6 15,44-7-3-15,-50 14 9 0,50-14-6 16,-50 17-21-16,50-17 50 16,-50 32-44-16,12-7 29 15,38-25-14-15,-50 35 34 0,12 1-27 16,0-8 8-16,38-28 27 15,-44 42-19-15,19-6 11 0,25-36 10 16,-25 49-9-16,12-10 41 16,1 0-48-16,5-4-9 0,1 1 4 15,6 2-11-15,0-2 37 16,0 6 23-16,0 8-27 0,0-1 12 16,0-6-22-16,0 6-25 15,6 1 18-15,1-5-6 0,-1 8-19 16,7 4 14-16,-1-4 24 15,1 7-28-15,-1-3-4 16,-5-1 5-16,-1 4-9 0,0 0 12 16,-6 4 18-16,6 0 2 15,-6 3-15-15,7 0-4 0,-7 4-10 16,6-4-2-16,0 3-1 16,1 1-5-16,-1 0 7 0,0-1-1 15,0-2 4-15,1 2 7 16,5 4 2-16,1-3 1 0,-1 3-2 15,7-3 1-15,0 0-9 16,0-1 5-16,-6 1-12 16,-7 0 1-16,6 3 2 0,1 0 10 15,-7 4-11-15,1-4-9 16,-1 4 24-16,6-7-11 0,-5 3-9 16,5-4 10-16,1 1-8 15,-1-4-2-15,1 4 9 0,0-7-9 16,5 3 0-16,-5-7-4 0,6 0 13 15,-7-4 1-15,7-3-17 16,-6-3 7-16,-1-8 4 0,1 1-7 16,-7-8-4-16,7-3 12 0,-7 0-5 15,7-8-6-15,-7 1 17 16,0-4-3-16,1 4-15 16,-7-25 12-16,6 28 0 0,0-3-14 15,-6-25 5-15,6 32 10 16,1-11-12-16,-7-21 6 0,6 28 9 15,-6-28-12-15,6 29-9 0,-6-29 22 16,0 24 0-16,0-24-17 16,0 0 0-16,0 0 17 0,0 0-3 15,0 0 0-15,0 0-15 16,0 0 8-16,0 0 14 0,0 0-5 16,0 0-21-16,0 0 8 0,0 0-1 15,0 0-21-15,0 0-18 16,0 0 6-16,-19-28 3 15,7 7-19-15,12 21-16 0,-32-28 23 16,7 6 27-16,0 1 6 0,0 4 1 16,6 2 4-16,-6 1 13 15,25 14-11-15,-25-21 7 0,25 21-12 16,-25-21 1-16,25 21-12 16,0 0 8-16,-19-21 8 0,19 21 11 15,-19-18-4-15,19 18 3 0,0 0-15 16,0 0 16-16,-6-21-4 15,6 21-13-15,0 0 2 0,0 0 14 16,0 0 0-16,0 0-6 16,0 0 13-16,0 0-10 0,0 0 3 15,0 0 0-15,-13-21-3 16,13 21-3-16,0 0 12 0,0 0-20 16,0 0 11-16,0 0 6 15,0 0-6-15,0 0-8 0,0 0 0 16,0 0-11-16,0 0 5 0,0 0 9 15,0 0 9-15,0 0 8 16,13 21-1-16,-13-21-11 0,19 32 13 16,-1-4-8-16,1 4 15 0,6-1 3 15,-6-2 7-15,6 3-3 16,-6-1 0-16,0-2-13 16,-19-29 0-16,25 38-11 0,0-9 3 15,-25-29-6-15,26 35 0 16,-26-35 3-16,18 35-3 0,-18-35 7 15,0 0 3-15,13 36 2 0,-13-36 3 16,0 0-8-16,0 0 6 16,0 0-3-16,0 0 7 0,0 0 10 15,0 0 9-15,0 0 7 0,0 0-3 16,0 0-14-16,0 0-10 16,0 0-2-16,0 0-11 0,0 0 2 15,31-39 1-15,-12 4-6 16,0 3-7-16,-6 0-4 15,-13 32 11-15,12-32 3 0,-5 4 1 16,-1 3 5-16,-6 4-9 0,0 21-4 16,6-21 6-16,-6 21-9 15,0 0-1-15,0 0 8 0,0-18-44 16,0 18-51-16,0 0-78 0,0 0-95 16,0 0-123-16,0-28-107 15,0 28-10-15,0 0 63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7:34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667 0 246 0,'0'0'44'0,"0"0"-6"16,0 0-16-16,0 0 11 15,0 0-13-15,0 0 12 0,0 0-11 16,0 0 19-16,0 0-21 15,0 0 15-15,0 0-18 0,0 0-5 16,0 0 1-16,0 0 15 16,0 0-27-16,0 0 8 0,0 0-8 15,0 0 21-15,0 0 47 16,0 0-29-16,0 0-13 0,-18 28-18 16,18-28 9-16,0 0 7 15,-38 28 29-15,0-7 24 16,7 1-34-16,-1-5-39 15,7 4 3-15,-6-3 2 0,-1-4 13 16,32-14-11-16,-44 29-3 16,13-8 26-16,31-21 7 0,-50 35-13 15,12-3-20-15,38-32 7 16,-44 35 5-16,6-3 2 0,38-32-17 16,-38 46 4-16,13-11 13 15,25-35-34-15,-25 43 0 0,6-8 1 16,7 0 32-16,12-35-5 15,-19 50 0-15,13-11-27 16,-7 0-2-16,7-4 31 16,6 0-9-16,-7 4-18 0,7 0-4 15,-6 3 16-15,6 1-3 16,6 3-14-16,-12 0 11 0,12 3 10 16,-6-3-3-16,-6 4 10 15,12-1-19-15,-6 4 30 0,7 4-40 16,-7-1 10-16,6 4 29 15,-6-3-38-15,6-1 19 0,1 4-2 16,-1-3-7-16,6 3-2 16,-5-7-2-16,-1 4 29 0,7-4-36 15,-7-4 11-15,6 4 15 16,-5-3-11-16,-1-5 11 16,0 1-26-16,1 4 22 0,-1-8-13 15,6 1 6-15,-5-1-13 16,-1 1 20-16,7-5-7 0,-7 1 31 15,-6 4-31-15,12-4 11 16,-5 3 16-16,-1-3-25 0,0 0 22 16,1 3-17-16,-1 1 18 15,0-1-14-15,-6-3 17 0,6-4-19 16,1 4-20-16,5 3 8 16,-12-3 3-16,7-3 0 15,-1 3 3-15,0 3-3 0,0-3 14 16,7 0-14-16,-7 0 7 15,1 3 3-15,5-3-6 16,-6 0 13-16,1 3 5 0,-7 1-17 16,6-1 19-16,0 0-20 15,-6 1 14-15,7-1-18 0,-1 1 15 16,0-1-13-16,0 0 25 0,1 1 1 16,-1 3 7-16,0-4-42 15,1 4 33-15,-1-4-19 0,0 1 7 16,-6-1-8-16,6-3 14 15,1 0-12-15,-7-4 1 0,0 1 7 16,6-4-20-16,-6 3 30 0,6-3-17 16,-6-32-26-16,0 42 26 15,7-14-9-15,-7-28 7 16,6 32 9-16,-6-32-23 0,0 0-2 16,6 32 11-16,-6-32-5 15,0 0 11-15,0 0 3 0,0 0-11 16,0 0 17-16,0 0-13 0,0 0-9 15,0 0 25-15,0 0-13 16,0 0-23-16,0 0 35 0,0 0-27 16,0 0-1-16,0 0 23 15,0 0-43-15,0 0 18 16,0 0-39-16,0 0-31 0,0 0 36 16,-12-28-28-16,12 28 15 0,-13-29 23 15,13 29 16-15,0 0 19 16,-19-31-36-16,19 31 10 0,0 0-2 15,-25-32-25-15,25 32-7 16,-19-25 25-16,19 25-5 0,0 0 2 16,-25-35 11-16,25 35 5 0,-19-32 12 15,19 32 10-15,-19-28-13 16,19 28-1-16,0 0 28 0,-19-32 0 16,19 32-5-16,0 0-6 15,-18-32-15-15,18 32 17 0,-13-25-2 16,13 25-16-16,0 0 16 15,0 0 3-15,-13-28-11 16,13 28-8-16,0 0 5 0,0 0 14 16,0 0 13-16,0 0-39 0,-18-28 16 15,18 28-8-15,0 0 12 16,0 0 3-16,0 0 23 0,0 0-26 16,0 0-13-16,0 0 8 15,0 0 20-15,0 0-34 0,0 0 11 16,0 0 8-16,0 0-7 0,0 0 7 15,0 0 21-15,0 0-33 16,0 0 15-16,0 0-15 16,0 0 23-16,0 0-11 0,0 0 5 15,0 0-17-15,0 0 20 16,0 0-8-16,0 0 10 0,0 0-10 16,0 0 17-16,0 0-26 0,0 0 20 15,0 0 14-15,0 0-10 16,0 0-15-16,0 0 0 0,-26-7 0 15,26 7 3-15,0 0 0 16,0 0 2-16,0 0 5 0,0 0-14 16,-31-14 17-16,31 14-16 0,0 0 22 15,0 0-29-15,-31-18 22 16,31 18-20-16,0 0 19 16,0 0-11-16,0 0-11 0,0 0 20 15,0 0-16-15,0 0 11 16,0 0 2-16,0 0-1 0,0 0-5 15,0 0 0-15,0 0 8 0,0 32-8 16,6-4 20-16,-6-28-7 16,0 35 1-16,6-6 14 0,-6-29-5 15,13 42 11-15,-1-10-34 16,1 0 21-16,-13-32-18 0,19 35 7 16,-19-35 1-16,25 39-11 0,-25-39 20 15,19 28-28 1,-19-28 15-16,0 0 7 0,25 32-14 15,-25-32 27-15,0 0-1 0,31 28-13 16,-31-28-13-16,0 0 26 16,25 28-35-16,-25-28 12 0,0 0 12 15,0 0-18-15,32 29 21 0,-32-29 1 16,0 0-31-16,0 0 1 16,0 0 17-16,0 0-17 0,25 28 17 15,-25-28-6-15,0 0-18 16,0 0 36-16,0 0-18 0,0 0 26 15,0 0-37-15,0 0 11 0,0 0 15 16,0 0-9-16,0 0 25 16,0 0-13-16,0 0 43 15,0 0 18-15,0 0-25 0,0 0 12 16,0 0 0-16,0 0-53 16,0 0 11-16,0 0-24 0,0 0-8 15,0 0 22-15,19-35-32 0,0 6 23 16,-7 1 1-16,7-7-19 15,0 3 13-15,-6-3 0 0,12-1-9 16,0 4 16-16,-6 1-47 16,6 2-53-16,0 1-59 15,0 3-99-15,0 1-17 0,0-1-44 16,7 0 3-16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7:44.0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7 297 0,'0'0'46'0,"0"0"31"0,0 0 31 16,0 0-21-16,0 0-22 15,0 0-22-15,0 0 6 16,0 0-11-16,0 0-24 0,0 0 9 16,0 0 2-16,0 0 47 15,0 0-18-15,0 0 10 0,0 0-18 16,0 0 42-16,0 0-25 16,0 0 41-16,0 0-80 15,69-4 24-15,-6 1 26 0,0 3-38 16,6 3 20-16,7-3-11 15,-7 0-7-15,12 0 22 16,1 4-9-16,-6 3-39 16,-1 0 3-16,-6 0 6 0,-6 3-37 15,-6 5 23-15,-13-1 4 16,-7 3-19-16,-37-17 29 0,38 29-11 16,-38-29-20-16,0 0 14 15,31 42-15-15,-12-7 4 16,-19-35 41-16,6 46-47 0,1-3 17 15,-7-1 67-15,6 4-4 16,-6 11-6-16,-6 10 16 0,-1 11-31 16,-5 13 23-16,-1 12 20 15,-6 14 0-15,-6 6-19 16,-6 8-4-16,6 3-30 16,-7 1-15-16,1-1 2 0,12-10-23 15,-6-1 12-15,6-10-17 16,7-7 42-16,-7-10-3 0,6-4-2 15,7-4 9-15,-7-7-10 16,7 1 4-16,0-8-26 16,-7 0 2-16,7-10-2 0,-7-1-14 15,7-10 15-15,-13 4-10 16,7-4 10-16,-1-7-3 16,0-4-7-16,1 0 4 15,6-3-7-15,-7-3 0 0,7 3 3 16,-1-4 0-16,1 4 4 15,0 0 15-15,-7 3-7 0,7 4-21 16,-7 0 9-16,1 0 9 16,-1 3 5-16,1 1 3 15,-1-4 8-15,1 3-15 0,-1 1-10 16,0-1-6-16,1-3 12 16,6 4-2-16,-7-4 12 0,0 0-16 15,1-1 14 1,-1 1-11-16,1 0-7 0,5 4 16 15,-11-4-3-15,5-4-3 16,0 4 9-16,-5-4 1 0,-1 1 5 16,0-1 2-16,0 1-2 15,0-4-1-15,0-8-15 0,7 1 1 16,12-32 1-16,-13 36-7 16,13-36 0-16,-19 31-3 0,19-31 9 15,-6 36-6-15,6-36 0 16,-13 28 5-16,13-28 9 15,0 0-14-15,0 0 2 16,0 0-2-16,0 0 0 0,0 0-4 16,0 0 4-16,0 0 6 15,0 0-6-15,0 0 2 0,0 0 3 16,0 0 8-16,0 0-10 16,0 0-18-16,0 0-22 0,0 0-8 15,0 0-13-15,0 0-6 16,0-28-12-16,0 28-2 15,13-32 2-15,-13 4-1 0,0 28 34 16,13-36-16-16,-7 4 3 16,-6 4-20-16,6 0 10 0,-6 3-6 15,0-3 0-15,6-4 3 16,-12 0 18-16,6 4-23 16,0-4 28-16,0 32 35 15,0-32 7-15,0 32 4 0,0-31-5 16,0 31 1-16,0-25-9 15,0 25 9-15,0 0-2 0,0 0 3 16,6-28 23-16,-6 28-26 16,0 0 24-16,0-29-24 0,0 29 20 15,0 0 1-15,0 0-11 16,0 0-12-16,0-28-6 0,0 28 40 16,0 0-33-1,0 0-13-15,0 0 17 0,0 0-5 16,0 0 13-16,0-25-20 0,0 25 10 15,0 0 19-15,0-35-28 16,0 10 37-16,0 25-30 16,0-39 32-16,-6 8-29 0,6 6 17 15,0 25-10-15,0-36-15 16,0 36-3-16,-6-24 15 16,6 24 0-16,0 0-8 0,0 0 22 15,0-29-29-15,0 29 36 16,0 0-29-16,0 0 28 0,0 0-27 15,0 0-6-15,0 0 8 16,0 0 2-16,0 0 3 0,0 0 0 16,0 0-3-16,0 0 3 15,0 0-7-15,0 0 10 16,0 0 1-16,0 0-13 16,0 0 17-16,0 0-8 0,0 0 16 15,0 0-16-15,0 0-11 16,0 0 3-16,0 0-1 0,0 0 14 15,0 0 22-15,-6 39 16 16,-1-3-14-16,7 3 21 0,-6 7 12 16,0-1 22-16,6 1-18 15,0 4-30-15,0-4 12 0,-7 7-33 16,7-4 9-16,0-3 6 16,-6 0 8-16,0-7-16 15,0 0 27-15,6-4-15 16,-7-3 1-16,7-32-8 0,-12 35-1 15,12-35-15-15,-7 32-3 16,7-32-3-16,0 0 4 0,0 0 0 16,-6 32-9-16,6-32 7 15,0 0-7-15,0 0 9 16,0 0 5-16,0 0 14 0,0 0 5 16,0 0 12-16,0 0-19 15,0 0-14-15,0 0-5 0,32-14-11 16,-7-4-2-16,6-3 6 15,-6-4 0-15,7 4 0 16,5-4 5-16,-5 4 1 16,-1-4-12-16,1 4-6 0,-7 0-12 15,6 7-47-15,1 0-73 16,-32 14-39-16,31-14-101 0,1-1-140 16,-1 1-58-16,0 4-46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7:49.9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1862 425 419 0,'0'0'145'0,"18"17"2"16,8 4 12-16,-8 1 13 0,1 2-47 15,6 5 4-15,1 6 24 16,-1 0 0-16,-6-3 1 0,-1 3-4 16,-5-6-31-16,-7-5-43 15,-6-24-2-15,-6 25-47 0,6-25 0 16,-25 18-7-16,0-8-25 16,0-10 13-16,-7-3-26 0,32 3 15 15,-38-11-9-15,38 11-36 0,-25-28 15 16,19 0 21-16,12-4-3 15,13-7 3-15,13 0 12 16,-1-3-7-16,0 14 7 0,-5-4 9 16,-26 32 0-16,25-29 15 15,-25 29-27-15,0 0-23 0,0 0 36 16,-32-7-8-16,1 11 7 0,-13 10-6 16,6 0-15-16,0 4 8 15,7 0 10-15,31-18-14 0,-38 24 1 16,38-24 19-16,-19 29-27 15,19-29 36-15,0 31-15 0,0-31-16 16,19 36 3-16,-19-36 11 0,38 28 8 16,-7-7-22-16,-31-21 17 15,32 18 5-15,-32-18-30 16,0 0 28-16,0 0 6 0,0 0 0 16,0 0-27-16,0 0 11 15,0 0 0-15,-38 14 5 0,0-3-10 16,1-1 1-16,-7 4 0 0,0 4-2 15,12 0 1-15,32-18 14 16,-37 31 1-16,18-2 3 0,12-1 7 16,14-3-9-16,5-1-11 15,-12-24 0-15,32 25 9 0,5-4-15 16,-11-10 2-16,5-4-6 0,-31-7 17 16,19 4 1-16,-19-4 11 15,0 0-6-15,0 0-11 0,0 0 5 16,-32 3-4-16,-5-3-6 15,-1-3 10-15,-6-4-13 16,6-1 6-16,1-2-7 0,-1-4-14 16,6-4 5-16,1 0-10 15,31 18-11-15,-38-31 29 0,13 2-16 16,25 29 0-16,-25-31 24 0,25 31-8 16,-19-32-16-16,19 32 9 15,-12-29-11-15,12 29 14 0,0 0-11 16,0 0 27-16,0 0-12 15,0 0 8-15,0 0 0 0,0 0 16 16,0 0 9-16,0 0 15 16,0 0-12-16,0 0 0 0,0 36-4 15,0-36-8-15,-13 32-1 16,13-32-12-16,0 0-3 0,0 0-3 16,-31 24 3-16,31-24 8 15,0 0-8-15,-32 14 7 0,32-14-14 16,-38-3 4-16,38 3-16 0,0 0-30 15,0 0-36-15,0 0 31 16,-31-39 12-16,31 39 22 0,0 0 5 16,0 0-1-16,0 0 0 15,0 0 8-15,0 0 0 16,0 0 4-16,0 0-11 0,0 0 15 16,0 0 8-16,0 0-3 0,0 0 6 15,0 0-4-15,0 0 3 16,0 0-10-16,6 32 10 0,-6-32-10 15,0 0 0-15,0 0 0 16,-19 28 2-16,19-28 2 0,0 0-9 16,0 0 5-16,0 0-3 0,0 0 8 15,-37 4-25-15,37-4-14 16,0 0-32-16,0 0 6 0,0 0 19 16,0 0 14-16,-32-32 1 15,32 32 9-15,0 0 11 0,0 0-4 16,0 0 3-16,0 0-6 15,0 0 21-15,0 0-13 0,0 0 7 16,0 0 14-16,0 0-9 16,0 0 21-16,0 0-15 0,-37 32-4 15,37-32-9-15,0 0 0 16,-44 21-3-16,44-21 7 0,-44 14 10 16,12-3-5-16,32-11-9 0,-31 7-14 15,31-7 34-15,0 0-23 16,0 0 20-16,0 0-14 0,-32-7-29 15,32 7-2-15,0 0-22 16,0 0-16-16,-19-46-52 0,13 7 17 16,6 3 65-16,0 1 3 15,0 35 22-15,-12-42 0 16,12 42 30-16,-19-39-14 0,19 39-9 16,0 0 1-16,-38-28 42 0,38 28-21 15,-44-18-11-15,6 14-14 16,38 4 37-16,-44 7 52 0,44-7-53 15,-50 15-5-15,50-15 16 16,-38 24-13-16,38-24 58 0,-31 32-12 16,31-32-15-16,-6 39 2 0,6-4 0 15,12-6 0-15,1 6 40 16,6 4-7-16,6 3-19 16,-6 1 21-16,-1 3-13 0,-11-1-10 15,-1-2 4-15,-12 3-8 16,-7-4 11-16,-12-6-16 0,-6-5-5 15,-20-6-28-15,-5-7-10 0,-1-4 13 16,-6-7-4-16,0-7 0 16,7-4-6-16,-1 1 22 0,7-15 0 15,12-6-7-15,1-5-11 0,11-10-12 16,14-3-9-16,-1-8 0 16,7 1-13-16,6-4-3 0,13 4-37 15,-7-1-77-15,13 4-92 16,6 4-144-16,13 3-256 15,6 0-147-15</inkml:trace>
  <inkml:trace contextRef="#ctx0" brushRef="#br0" timeOffset="201">1164 1569 2319 0,'0'0'239'0,"0"0"-56"0,0 0-90 15,0 0-53-15,31 8-122 16,-31-8-185-16,0 0-238 0,0 0-213 16</inkml:trace>
  <inkml:trace contextRef="#ctx0" brushRef="#br0" timeOffset="720">1070 608 664 0,'0'0'230'0,"0"0"51"16,0 0 24-16,0 0-12 0,44-24 8 16,-7 6-72-16,-37 18-48 15,44-11-78-15,-6 1-49 0,6-1-28 16,-6 0-1-16,6-3-43 16,0 4-103-16,0-1-213 0,-7-3-210 15,1 3-86-15</inkml:trace>
  <inkml:trace contextRef="#ctx0" brushRef="#br0" timeOffset="1184">1195 0 851 0,'0'0'178'0,"0"0"66"16,0 0 58-16,0 0-53 0,0 0-66 16,0 0-45-16,-56 61-37 15,12-5-14-15,0-10-51 0,6 0 4 16,38-46-46-16,-63 56 30 15,19-13-22-15,0-8 8 0,44-35-17 16,-44 28-25-16,44-28-77 16,0 0-29-16,-38 4 3 0,38-4 23 15,0 0 51-15,0 0-38 0,-18-60 7 16,18 7 2-16,6 0 8 16,0 7 33-16,7 4 31 0,-13 42 4 15,6-50 23-15,-6 50-1 0,0 0-1 16,0 0 25-16,0 0 79 15,0 0-2-15,0 0-69 0,0 0-17 16,0 0-23-16,-57 25 2 16,20 3 17-16,37-28-39 15,-57 50-250-15,13-15-129 0,0-3-119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9:19.5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4887 1468 454 0,'0'0'137'16,"0"0"-8"-16,0 0-28 0,0 0-43 15,0 0-19-15,0 0 16 16,0 0-35-16,0 0 116 0,0 0 7 15,26 21-28-15,5 4-4 16,7 3 6-16,6 0-30 0,-7 0 3 16,20 1-51-16,-19-5 9 15,12 1-41-15,-12 0 25 0,-7-7-36 16,-31-18 27-16,19 28 28 16,-19-28-9-16,0 0-9 15,-31 35-30-15,-20-17 15 0,-18-4-13 16,0-7 21-16,6 4-52 0,-6-4 26 15,0-4-79 1,12-3 13-16,1-7 12 0,24 0 29 16,32 7 20-16,-37-11-85 15,37 11 35-15,0 0 11 0,0 0 55 16,0 0-38-16,0 0 14 16,0 0 28-16,0 0-15 0,0 0 15 15,0 0-15-15,0 0 22 16,0 0-22-16,0 0 34 0,0 0 42 15,6 50-22-15,6-1 66 16,-5-3 22-16,-1 0-34 0,0 4 35 16,-12-1-10-16,0 1-36 15,-13-4-32-15,0 0-31 16,-12-11-26-16,-7-3-5 0,-19-4 8 16,1-7-185-16,-7-10-220 15,6-4-264-15</inkml:trace>
  <inkml:trace contextRef="#ctx0" brushRef="#br0" timeOffset="332">5007 2429 1134 0,'0'0'305'16,"0"0"-72"-16,0 0-101 15,0 0-63-15,31 14-30 0,-31-14-21 16,25-7-28-16,19-4 28 16,-18 4-12-16,-26 7-18 0,37-10 22 15,-37 10-14-15,38-7-7 16,-38 7 7-16,0 0-3 15,0 0 22-15,0 0-24 16,19 31 28-16,-19-31-10 0,0 36-3 16,0-36-6-16,-19 32-4 15,-12-8-188-15,-1-10-335 0</inkml:trace>
  <inkml:trace contextRef="#ctx0" brushRef="#br0" timeOffset="756">4410 2001 845 0,'0'0'120'0,"0"0"-11"16,0 0-47-16,0 0-2 0,-32-49-14 15,32 49-36-15,-12-53 16 16,31 14-26-16,-19 39 24 16,25-39 7-16,-25 39-36 0,0 0-6 15,0 0 28-15,0 0-7 16,0 0-10-16,0 0 74 0,0 0-5 15,0 0 23-15,6 46 52 16,-12 0-51-16,-1-4 8 0,-5-3-5 16,-1 0-44-16,1-4-20 15,12-35 23-15,-13 43-9 0,13-43-25 16,-12 46 10-16,12-46-27 16,-38 35-77-16,38-35-198 0,-50 21-250 15,12-10-85-15</inkml:trace>
  <inkml:trace contextRef="#ctx0" brushRef="#br0" timeOffset="981">4121 1987 897 0,'0'0'389'0,"0"0"-15"0,0 0-66 16,0 0-133-16,0 0-75 16,-7 46-40-16,-18-11-18 15,25-35-22-15,-56 43-69 0,5-8-238 16,7-10-251-16,-6-7-134 16</inkml:trace>
  <inkml:trace contextRef="#ctx0" brushRef="#br0" timeOffset="1248">4089 1425 1000 0,'-12'-39'347'0,"12"39"-56"15,0 0-50-15,0 0-84 0,0 0-76 16,0 0-50-16,0 0 3 16,0 0 6-16,0 0-34 0,44 0 2 15,-44 0-15-15,44 29 15 16,-44-29 4-16,25 35-22 0,-25-35-118 16,0 49-206-16,-13-13-220 15</inkml:trace>
  <inkml:trace contextRef="#ctx0" brushRef="#br0" timeOffset="1600">3561 1482 1488 0,'0'0'248'0,"0"0"-64"16,32 35-20-16,5 8-37 0,-5-1-56 16,-7 4-32-1,0 0-13-15,-12 0-1 0,-1-4-32 16,-12-3 1-16,0-39 32 16,-25 46-26-16,25-46-6 0,-50 32 20 15,-1-15 5-15,14-13-19 16,-7-8-13-16,6-3 23 0,38 7-13 15,-50-35-16-15,18 0 35 16,7-8-16-16,13 1-63 0,18-1 35 16,6 5-22-16,7-5-68 15,25 4-68-15,13 4-106 0,6 7-60 16,6 3-58-16</inkml:trace>
  <inkml:trace contextRef="#ctx0" brushRef="#br0" timeOffset="2524">2977 1118 953 0,'0'0'134'16,"0"0"21"-16,-51-18 3 15,14 11-67-15,37 7-43 0,-38-7-20 16,38 7-10-16,-44 14 29 16,44-14-32-16,0 0-1 0,-38 43 1 15,38-43 14-15,-6 42-19 16,6-42-26-16,19 42 24 0,-19-42 15 15,50 32-18-15,-6-14-13 16,0-8 11-16,-6-10-3 0,-38 0 9 16,50-21-23-16,-12 4 0 15,-38 17 39-15,25-39-29 16,-13 7-2-16,-5 0-2 0,-1 4-12 16,-6 28 109-16,-13-32 2 15,13 32-60-15,0 0-14 0,-44-25-30 16,-6 18 25-16,-6 11 11 15,-7 6-5-15,-6 1-11 0,-1 3-22 16,-5 0 15-16,-7 0 17 16,7 4 1-16,-1 0-24 0,14-8 0 15,5 1 9-15,7-1 21 16,12-2-17-16,38-8-19 16,0 0-6-16,-38 7-4 0,38-7 39 15,0 0-17-15,0 0 0 16,0 0 7-16,0 0 12 0,38 42-34 15,6-10 9-15,0-4 22 16,0-3-10-16,6-4-22 0,-12-3 20 16,0-1 15-16,-38-17-33 15,0 0 5-15,37 29-14 0,-37-29 52 16,0 0-13-16,13 38-33 16,-13-38-7-16,0 0 35 0,-31 39 17 15,31-39-9-15,-70 29-15 16,8-8-19-16,-1-3 49 15,0-8-26-15,-13-3 0 0,7-7-19 16,0 0-5-16,6-3 24 16,7-4-2-16,5-4 3 0,7-3-4 15,44 14-31-15,-44-28 17 16,44 28-16-16,-25-43-2 0,19 8-8 16,6 35 5-16,19-36 35 15,-19 36-11-15,0 0 6 0,56-31-37 16,-5 20 27-16,-51 11 32 15,44 14-25-15,-44-14 15 0,44 39 4 16,-44-39 61-16,19 57 52 16,-13-8-42-16,-12 1-3 15,-13-4-14-15,-6-1-19 0,25-45-20 16,-57 53-19-16,0-10-9 16,7-4 5-16,6-11 8 0,0-7-86 15,44-21-141-15,-56 14-125 16,56-14-218-16,-51 4-64 0</inkml:trace>
  <inkml:trace contextRef="#ctx0" brushRef="#br0" timeOffset="2868">1462 1443 1007 0,'0'0'260'0,"0"0"-46"16,0 0 58-16,0 0-14 15,0 0-32-15,0 0-46 16,0 49-31-16,-13-6-41 0,-6-1-20 16,-12-3-28-16,-13 3-20 15,-6-3-26-15,-13 4-4 0,0-1-4 16,-13-3-49-16,7-7-162 16,6 0-288-16,7-8-293 0</inkml:trace>
  <inkml:trace contextRef="#ctx0" brushRef="#br0" timeOffset="5052">192 3008 440 0,'0'0'72'0,"0"0"28"0,38 32 0 16,-1-14 12-16,14-11-3 15,5-4-23-15,26-3 14 0,12 4-25 16,32 0 77-16,19 3-29 15,18 0-32-15,13 3-5 16,6 1-25-16,1 3-8 0,18 4-3 16,-6-4 33-16,-1 7-2 15,8-3-62-15,-8 3 7 0,8 0-26 16,-8-3 8-16,-18 3 44 16,-12-3-11-16,-7 3 6 15,-6-3-35-15,-7-1 19 0,-5 1-25 16,5 0-18-16,-12-4 9 15,-6-4 6-15,-13-3-15 0,7 0 25 16,-14 0-21-16,-5-3 18 16,-7-4-29-16,1-4 6 0,-14 4 15 15,1-3-2-15,-7-1-19 16,1 1 0-16,-1 3 33 0,-6-4-8 16,7 4-34-16,-7-3 38 15,13 3-3-15,-13 0-26 16,0 0 19-16,13 0-13 15,-13 0 21-15,0 3-1 0,-6-3-18 16,-7 0 19-16,-12 0-16 16,7-3 12-16,-20 3-19 0,7 0 11 15,-38 0 17-15,31 0-8 0,-31 0 7 16,0 0-4-16,25 0-21 16,-25 0 26-16,0 0-21 0,0 0 18 15,0 0-1-15,0 0-24 16,32-18 26-16,-32 18-31 0,0 0 23 15,25-32 1-15,-25 32-13 16,12-35 20-16,1 0-18 0,-13-1 15 16,13-3-12-16,-13-10-6 15,0-8 17-15,12-6-10 16,-6-8 7-16,1-14-15 0,-1-7 24 16,7-10-13-16,-1-4-14 15,1-4 24-15,6 4 9 0,-19 7-14 16,6 0-17-16,-6 4-4 15,-13 0 27-15,-12 10-18 0,6 0 17 16,-6 4-10-16,-13-1-3 0,7 12-1 16,-7 3-6-16,13 3 14 15,0 4-19-15,6 7 25 0,-6 3 6 16,25 5-36-16,-13 2 33 16,13 4-31-16,0 7-21 15,0-6 24-15,7-12-5 0,-1-3 20 16,-6-11-21-16,0 1 35 15,13 3-32-15,-26-4 22 0,13 11 10 16,0 0-29-16,0 11 20 16,-6 3-20-16,-1 0 15 0,1 11 0 15,-6-1 0-15,5 1 14 16,-12 3-41-16,19 25 27 0,-25-35 3 16,25 35-3-16,-25-35-13 15,-19 6 26-15,13 8 3 0,-20-3-45 16,7 2 29-16,-18 5-7 15,-20-1 2-15,-19 4 10 16,-24 3-12-16,-7 1 2 0,-19-1 11 16,0 4 10-16,-12 0-16 15,-13 0 12-15,-13 3-21 0,-12-3-2 16,-7 0 18-16,-18 4 6 16,-13-8-38-16,-12 4 25 0,6-4 0 15,0 4 6-15,12-3-6 16,-6-1 5-16,13 4-13 0,0-4 0 15,6 1 16-15,6 6-34 16,6-3 32-16,14 7 18 0,18 0-43 16,18 0 10-16,26 4 17 15,13-4-15-15,25 3 29 16,18 1-40-16,7-1 23 0,19-3-9 16,50 0 8-16,-44 4-15 15,44-4 20-15,0 0-3 0,0 0-22 16,-50 14 28-16,50-14-33 15,0 0 28-15,0 0 15 0,0 0-36 16,0 0 8-16,0 0 12 16,0 0-6-16,0 0-8 0,-38 32 12 15,38-32 15-15,0 0-40 16,-25 42 25-16,25-42-4 0,-25 43 0 16,-1-4 0-16,14-4-13 15,-7 4 28-15,6 7-32 16,1 7 35-16,-1 10 0 0,7 8-2 15,0 10-42-15,-1 11 46 16,14 4-24-16,-1 3 20 0,7 3 6 16,5-3-19-16,1 3-6 15,6-6 12-15,1-1 10 0,-1-3-27 16,6 0 31-16,-6-4-8 16,0-6-25-16,1-5 16 0,-8-6-6 15,1-4 16-15,6 0-22 16,-6-3 6-16,0 0 20 15,0-8-25-15,0-3 9 0,0-7 0 16,0 0-9-16,-1-4 13 16,-5 1-22-16,-13-43 28 0,25 56-19 15,-6-10 5-15,-6-3 26 16,-13-43-44-16,12 53 31 0,-12-53-13 16,19 53 29-16,-6-11-36 15,-13-42 2-15,18 46 1 0,-18-46 4 16,0 0 7-16,32 46-22 15,-32-46 39-15,0 0-29 0,31 53 1 16,-31-53 13-16,0 0-15 16,0 0 23-16,38 42-39 15,-38-42 22-15,0 0-20 0,0 0 41 16,0 0-21-16,0 0-13 16,19 43 30-16,-19-43-28 0,0 0 22 15,0 0-14-15,0 0 10 16,0 0 2-16,0 0-45 0,0 0-97 15,0 0-68-15,0 0-87 0,0 0-86 16,0 0-59-16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9:28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 60 158 0,'0'0'17'16,"0"0"5"-16,0 0 0 15,0 0-12-15,0 0-2 0,0 0-14 16,0 0 6-16,0 0 0 15,0 0-40-15,0 0-34 0</inkml:trace>
  <inkml:trace contextRef="#ctx0" brushRef="#br0" timeOffset="859">1 0 181 0,'0'0'60'16,"0"0"-1"-16,0 0 2 15,0 0 1-15,0 0 10 0,0 0-10 16,0 0 28-16,0 0-18 16,0 0-7-16,0 0-24 15,0 0-20-15,0 0-13 16,0 0-2-16,0 0-13 0,0 0 28 15,0 0-9-15,0 0 12 16,0 0-21-16,0 0-3 0,0 0 72 16,-6 39-27-16,6-39-23 15,6 35 4-15,-6-35-8 16,13 43 156-16,-7-8-66 0,-6-35-63 16,19 46 7-16,-7-4-21 15,1-6 95-15,-13-36-66 0,13 42-1 16,-13-42-46-16,6 42-9 15,-6-42 10-15,12 39-14 16,-12-39 23-16,0 36-5 0,0-36 11 16,0 0-54-16,13 46 46 15,-13-46-21-15,0 42 24 16,0-42 60-16,6 42-5 0,-6-42-67 16,0 43 2-16,0-43 11 15,0 0-25-15,0 46 11 0,0-46-16 16,0 0 23-16,0 0-33 15,0 0 30-15,0 46-23 0,0-46 24 16,0 0-24-16,0 0 21 16,0 0-21-16,0 0 18 15,0 0-26-15,0 0 42 16,0 0-38-16,0 0 28 0,0 0-30 16,0 0 9-16,0 0 5 15,0 0-183-15,0 0-97 0,0 0-111 16,0 0-19-16,0 0-7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6:37.1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5155 18 261 0,'-44'4'-11'16,"-6"-1"11"-16,-1 1 0 15,-5 3 38-15,-7-4 15 0,-6-3 32 16,0 4-16-16,-7-1-8 16,1 1-24-16,-1-1 6 15,-12 1 3-15,7 3-22 0,-14 0 18 16,-5 0-10-16,-7 0 18 16,-12 0-26-16,-1-3 12 0,-18-1 10 15,0 4-21-15,-20-3 32 16,1-4-43-16,0 3 2 15,6 1 11-15,0-1-4 0,13 1-8 16,0 7 6 0,18-1-14-16,14 4 27 0,5-3 26 15,13 7-51-15,6-4 2 16,7-4 59-16,-1 1-44 0,14 0-11 16,-1-1 27-16,6-3-24 15,7 0 4-15,0-3-19 16,6-1 14-16,-7-3 0 0,14 4-14 15,-1-1-13-15,38-3 24 16,-50 11 8-16,12-4-12 16,38-7-2-16,-50 7-26 0,50-7 10 15,-44 11 11-15,44-11-7 16,-44 10 32-16,6-3-13 16,0-3-15-16,0 3 10 15,1-3-22-15,-1-1 16 0,0 1-26 16,1-4 13-16,37 0 12 15,-57 7-1-15,13-4-2 0,0 1 0 16,0-1 5-16,44-3 4 16,-44 0 16-16,44 0-3 15,-38 0-19-15,38 0 6 0,0 0 11 16,0 0-5 0,0 0-39-16,0 0 43 0,0 0-25 15,0 0 12-15,0 0-37 16,0 0 40-16,0 0-25 0,0 0 40 15,-37 11 72-15,37-11-41 16,0 0-21-16,-44 28-12 16,44-28 11-16,-32 39 4 0,7-4 23 15,0-3 9-15,6 4-13 16,0 2-35-16,7 1-15 0,5 0 11 16,-5 0 28-16,5 3-2 15,1 4-7-15,6 0 3 16,0 0-24-16,0 4 51 0,0 3-64 15,6 0 8-15,-6 3-3 16,7 4-3-16,-1 0 20 16,-6 4-18-16,0 0 46 0,0 6-18 15,0 5-1-15,-6 2-28 16,-1 1-3-16,1-4-2 16,0-3 12-16,0 0-22 0,6-4 18 15,-7 0-8-15,7-3-4 16,0 6 18-16,0 1-18 0,0 3 13 15,0 7-9-15,0 1 6 16,7-1-12-16,-7 4 23 0,0 3 2 16,-7 4-9-16,-5 0 1 15,5 0 6-15,-11 3-23 16,5 1 13-16,0-5 0 0,-5-2-22 16,-1-4 29-16,6-8-17 15,1 1-10-15,-1-4 8 0,7-3 0 16,-1-7 11-16,1-1-1 0,0 1-5 15,6-4 10-15,-6-4 2 16,-1 1-12-16,1-4 0 0,-7 0 4 16,1 0-4-16,-1 0-3 15,1-4-6-15,-1 1 9 0,1 3-4 16,5-4 0-16,1 4 7 16,0-7-13-16,6 7 13 0,0-7 1 15,0 0-1-15,0 0 2 16,-7-3 1-16,7-4-19 15,-6-4 24-15,6 0-6 0,0 1-14 16,-6-1 20-16,0 4-19 0,-7 3 20 16,13 1-15-16,-6 2 3 15,-7 1 5-15,7 4 3 0,0-4 1 16,-1-4-9-16,7 1-12 16,0-8 6-16,0-3 6 0,-6-4 7 15,12-7-11-15,-6-21 1 0,0 32 17 16,0-11-14-16,0-21 4 15,7 25 3-15,-7-25-7 0,6 25 8 16,-6-25 18-16,19 25-19 16,-19-25 5-16,0 0 7 15,19 24 1-15,-19-24-20 0,25 21 0 16,-25-21 0-16,25 15 13 0,-25-15 4 16,19 14-11-16,-19-14 1 15,31 10-7-15,-6 1-20 0,0-4 34 16,1-3 9-16,-1-4-17 0,6 3 7 15,-6-3-22-15,7-3-3 16,-1-1 9-16,1 4 16 0,-1-4-28 16,7 4 15-16,-1-7-7 15,7 4 17-15,7-1-4 16,-7 1-10-16,6-1 9 0,7 1-11 16,-1-1 12-16,1 4-10 0,-1-3-8 15,-5-1 19-15,-1 1-7 16,0 3 4-16,-6 0-2 0,6 0-6 15,-6 0 11-15,0-4-16 0,0 4 20 16,0-3-11-16,0-1-6 16,0 0 10-16,0-3-14 0,0 4 24 15,0-1-14-15,-6 1-11 0,6-4 24 16,0 0-21-16,-6 0 2 16,0 3 11-16,-1 1-5 15,-5-5 0-15,-1 1 4 0,1 4 2 0,-32 3-12 16,37-4 15-16,-5-3-22 15,-7 4 18-15,-25 3-5 16,44-11-5-16,-13 0 8 0,1 4-12 16,-1 0 16-16,1 0-13 0,-1 0 6 15,7-3-15-15,6 3 9 16,-7 3-3-16,7 0 13 0,0 1-4 16,0 3-11-16,0 0 20 15,0 0-16-15,7 0 2 0,-1 3 16 16,0-6-20-16,1 6 17 0,-1-3-14 15,6 4 16-15,7-4-17 16,-6 0 4-16,6 0 12 16,0-4-9-16,-1 4 0 0,8-3-4 15,-8 3 10-15,8-4-13 0,-8 4 15 16,1-3-11-16,6 3 6 16,1-4 1-16,-8 4-11 0,1 0 20 15,-6 4-7-15,6-8-19 0,-13 1 13 16,0 3-8-16,-6-4 2 15,-6 1-6-15,6-1 30 0,-13 1-25 16,1-1-21-16,-1 4 22 0,-31 0-20 16,44-7 21-16,-12 0-17 15,-32 7 14-15,31-7-9 16,-31 7 9-16,38 0 5 0,-38 0-20 16,38-7 28-16,-7 0-17 15,0 3 6-15,1 1-6 0,-7-1 0 16,13 4 17-16,-7-3-21 0,7 3 16 15,0-4-4-15,-1 1-6 16,1 3 22-16,6-7-22 0,-6 7 28 16,6-4-25-16,0 4 13 0,-7 0-4 15,-5-4-5-15,-32 4 19 16,37-10-23-16,-37 10 7 0,32-11 0 16,-32 11 3-16,0 0 11 15,0 0-25-15,0 0 27 0,25-24-28 16,-25 24 28-16,0 0-28 15,0 0 12-15,19-29-4 0,-19 29 13 16,0 0-9-16,6-28-7 0,-6 28 16 16,0 0-9-16,6-32 3 15,-6 32 0-15,0-35-3 0,0 35 15 16,0-35-20-16,0 35 19 16,-6-39-10-16,6 3 4 0,0 36 2 15,-6-46-8-15,6 7 2 0,0 1-7 16,0-1 12-16,6 0 13 15,-6-7-18-15,6 0 15 0,7-11-8 16,-7 1 21-16,7-4-15 16,-1 0-5-16,1-4-1 0,0-3-11 15,-1 0 3-15,7-7-12 16,-6-1 20-16,5-2-20 0,-5-5 9 16,6-2 5-16,0-5-11 0,-7-6 22 15,1-4-24-15,6 3 19 16,-7 1-5-16,1 7 15 0,6-1-17 15,-7 8 6-15,1 10-4 0,-1-3-11 16,1 3 20-16,0 8-20 16,-7 3 14-16,0-4-14 0,0 1 15 15,1-1-10-15,-1-3-7 16,0 0 22-16,7 0-15 0,-7-1 6 16,7 1-9-16,-1 4 7 15,7 3-4-15,-6 3-6 0,6 0 11 16,-1 8-5-16,-5 3 15 15,0 7-24-15,-13 39 15 0,18-53-13 16,1 11 7-16,-19 42 11 0,19-60-20 16,0 7 16-16,-6 3-7 15,-7 1 11-15,6-4-17 0,1-4 18 16,-7-3-20-16,1 4 8 16,-1-8 0-16,0 7-7 0,0 1 20 15,1-1-22-15,-1 8 15 0,0-8-13 16,1 4 21-16,5 0-9 15,-6 0-15-15,7 4 24 0,-7-1-20 16,-6 50 10-16,13-63-4 16,-7 17 0-16,-6 46 10 0,13-57-16 15,-13 57 10-15,6-63-20 0,-6 63 30 16,13-64-14-16,-13 64 3 16,12-67-12-16,-12 67 12 0,19-67-6 15,-19 67 7-15,13-67 1 16,-13 67-8-16,12-57 6 0,-12 57-18 15,0 0 27-15,13-64-12 0,-13 64 4 16,0 0-15-16,19-56 11 16,-19 56-6-16,0 0 16 15,12-50-2-15,-12 50-8 0,0 0-4 16,19-56 4-16,-19 56-10 0,13-53 18 16,-13 53-11-16,0 0 9 15,18-53 2-15,-18 53-17 0,0 0 12 16,0 0-8-16,0 0 1 0,0 0 4 15,0 0 7-15,0 0-7 16,0 0-19-16,0 0 32 0,0 0-6 16,0 0-7-16,0 0-4 0,0 0-4 15,0 0 4-15,0 0-1 16,0 0 1-16,0 0-6 16,0 0 5-16,0 0-14 0,0 0 27 15,0 0-8-15,0 0-19 0,0 0 14 16,0 0 5-16,-56-32-23 15,56 32 34-15,-57-14-11 0,57 14 3 16,-56-7-23-16,56 7 20 0,-63-4 4 16,63 4-4-16,-57 0 4 15,57 0-12-15,0 0 12 0,-56 0-23 16,56 0 36-16,0 0-29 16,0 0 23-16,-51 0-11 15,51 0 6-15,0 0-6 0,0 0-6 0,0 0 14 16,0 0-29-16,0 0 36 15,-50 0-32-15,50 0 23 16,0 0-11-16,0 0 9 0,0 0-9 16,0 0 9-16,0 0-11 0,0 0 18 15,0 0-5-15,-50 4-15 16,50-4 15-16,0 0-23 0,0 0 24 16,-57 7-14-16,57-7 10 0,-56 14-11 15,56-14-8-15,-63 18-43 16,63-18 6-16,-63 17-40 0,63-17-55 15,-63 15-92-15,63-15-143 16,-56 14-73-16,56-14-34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39:35.6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101 117 292 0,'0'0'40'0,"0"0"7"0,0 0-1 15,0 0-13-15,0 0 17 16,0 0-28-16,0 0-1 15,0 0 5-15,0 0 6 0,0 0 10 16,0 0-2-16,0 0 17 16,0 0-35-16,0 0-10 15,0 0 1-15,0 0-18 0,0 0 15 16,0 0-13-16,0 0-1 16,0 0 4-16,0 0 15 0,0 0-24 15,0 0 12-15,-25-28 16 16,25 28-38-16,0 0 19 0,0 0 8 15,0 0 1-15,0 0 3 16,0 0-12-16,0 0-17 0,0 0 5 16,0 0 12-16,0 0 6 15,0 0-14-15,0 0 11 16,0 0-16-16,0 0 16 16,0 0-3-16,0 0-4 0,0 0 11 15,-26 28 4-15,26-28-16 16,0 0 0-16,-25 46 5 0,25-46 5 15,0 0-19-15,-25 43 17 16,25-43-3-16,0 0 19 0,0 0-25 16,0 0 25-16,0 0-41 15,0 0 22-15,0 0 4 0,0 0 12 16,0 0 36-16,0 0-2 16,0 0 15-16,0 0-39 15,0 0-11-15,0 0 29 0,0 0-27 16,0 0-31-16,0 0-8 15,0 0 17-15,13-43 5 16,-13 43 28-16,0-42-28 0,12 14 0 16,-12 28-9-16,0 0 12 15,0 0 12-15,0 0-40 0,0 0 29 16,13-25-13-16,-13 25-3 16,0 0 17-16,0 0-5 0,0 0 20 15,0 0-25-15,0 0-4 16,0 0 9-16,0 0-7 15,0 0 23-15,0 0-3 0,0 0 4 16,0 0-43-16,0 0 26 16,0 0 0-16,0 0 18 15,0 0 4-15,12-28-39 0,-12 28 6 16,0 0 8-16,0 0-4 16,0 0 9-16,0 0 21 0,0 0-38 15,32-21 8-15,-32 21 19 16,0 0-4-16,0 0-8 0,31-15-11 15,-31 15-11-15,0 0 32 16,0 0-10-16,0 0-7 16,0 0 29-16,32-3-31 0,-32 3 24 15,0 0-28-15,0 0 24 16,0 0-23-16,37-4 16 0,-37 4-8 16,0 0 20-16,0 0-3 15,0 0-21-15,0 0 8 16,0 0-7-16,38 18 23 0,-38-18-16 15,0 0 21-15,0 0-11 16,0 0-35-16,25 21 13 0,-25-21 23 16,0 0 17-16,0 0-12 15,0 0-43-15,0 0 13 16,0 0 21-16,0 0 1 0,0 0-12 16,0 0 24-16,0 0-82 15,0 0-162-15,38 32-116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06.5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5118 3279 754 0,'12'-28'200'0,"-12"7"-13"16,0 21-17-16,-12-36 34 16,12 8-26-16,-13 0-81 0,13 28-9 15,-6-43-43-15,-13 8-7 16,0 3-11-16,7-3-4 0,-14 3-17 15,-18 0 2-15,0 1-4 16,-12-5 1-16,-20 1 0 0,-5-4-1 16,-14 4-8-16,-18-4 8 15,-12 7 11-15,-14-3-23 0,-5 3 35 16,6 0-38-16,6 0 26 16,6 7 10-16,6 1-29 0,7 6 43 15,0 0-9-15,13 8-16 16,-1 3-5-16,7 0 13 15,-1 0 28-15,7 3-28 0,7-3-4 16,-7 3 0-16,-7 4-9 16,7-3-21-16,-6-1 31 0,0 1-19 15,-7-4 29-15,1 3-38 16,5-3 9-16,1 4-17 0,0-4 31 16,6 3-7-16,12 1-23 0,-5 3 19 15,5 3-3-15,1 4 0 16,6 0 14-16,6 7-22 0,-6 0 42 15,6 8-10 1,6 2-11-16,-6 5 32 0,-6 2-16 16,6 1-1-16,1 0 12 15,5 0-32-15,-6 3 37 0,7-3 8 16,5 3-46-16,1-3 22 0,0 4 18 16,6-1-13-16,6 0 11 15,-6 4-11-15,6 0-7 0,1 0 33 16,-7 0-26-16,6 3-3 15,6-3-8-15,-5 3-12 0,5 4 15 16,1 4-9-16,-1-8 12 16,14 8-32-16,-8-4 25 15,8 7-22-15,-1 0 14 0,0 3 4 16,13 1-9-16,-7 3 13 16,19 3-11-16,1-2 7 0,5 6-13 15,1 0 12-15,12 7-4 16,-6-3 2-16,12 6-15 0,1 1 32 15,5-4-9-15,7 1-19 16,0-1 4-16,7 4-14 0,-1-8 6 16,6 4 7-16,7 4-3 15,6-7 1-15,1 3 4 0,5-7-18 16,7 0 19-16,6-3-17 16,6 0 17-16,0-8-13 15,13-3 3-15,6 0-5 0,0-3 5 16,13-4 10-16,6 0-28 15,6-4 27-15,1 0-13 0,5 1 7 16,-5-4-3-16,-1-4-10 16,0-3 10-16,-6 3-5 0,6-10 10 15,-12 3-2-15,6-7-17 16,-6-7 21-16,-7 4-20 0,1-11 17 16,-1-3-17-16,1-4 9 15,-1 3 8-15,7 1-18 0,-7-8 21 16,-6 1-15-16,7-8 10 15,-7 1-7-15,-6-5 5 16,-1-2-6-16,-5-1 0 0,-7 0 9 16,1-3-11-16,5-4 8 15,-12-3 2-15,0 0-15 0,-6-4 24 16,-13-3-19-16,0-4 3 16,-6 0 5-16,-6 0 8 0,-1-7-16 15,-6 4 12-15,-6-8-14 0,-18 1 4 16,11-4-2-16,-5-7-5 15,-1 7 13-15,-6-4-18 0,0-6 3 16,1 2 2-16,-8 1 3 16,-5 4 10-16,0-1 0 0,-1 1-13 15,-12-1 13-15,19 4-10 16,-13-3 2-16,1-1 11 0,-1 1-12 16,0-8 13-16,-6 0-17 0,0 1 13 15,0-1 0-15,0 1-14 0,-6 2 14 16,-13 1 0-16,-12 4 0 15,12-1-9-15,-13-3-1 0,-12 4 12 16,7-1-7-16,-7 1 8 0,18 6 9 16,-5 1-12-16,6 3-13 15,0 0 2-15,6 0 20 0,6 3-6 16,-6 1-9-16,13 3 13 16,-13 0-7-16,7 0-3 0,-1 1-2 15,1-1-2-15,-7-4 7 16,0 4 0-16,-13 1 10 0,7-1-13 15,-12 0 12-15,-7 0-27 0,0-4-50 16,-7 5-52-16,-5-1-48 16,-1 0-194-16,7 4-155 0,-7-1-58 15,1 4-22-15</inkml:trace>
  <inkml:trace contextRef="#ctx0" brushRef="#br0" timeOffset="1528">3264 2608 574 0,'0'0'177'15,"0"0"-36"-15,-51-21-9 0,51 21 23 16,0 0 41-16,0 0-56 16,-37-46-7-16,37 46-15 0,-26-50 16 15,26 50-23-15,-31-56-15 16,6 6 25-16,0 4-7 15,6 0-43-15,0-7-17 0,-12-3-16 16,18-4-10-16,-18-8-14 16,-7-2-8-16,6-8-17 0,-5 0 19 15,-1-3 8-15,-6 0-9 16,-6-1-2-16,-13-2-12 0,0 2-1 16,-6 1 16-16,-13 0-8 0,7 7-5 15,-1-4-2-15,-5 0 10 16,-1 0-3-16,-6 8 8 0,12 3-3 15,-5 3 5-15,-1 4-2 16,7 3-4-16,-7 8-15 16,6-1 4-16,7 4 3 0,0 4-8 15,0 3 14-15,12 0 4 16,1 11-1-16,6 0 3 0,50 28-8 16,-44-21 18-16,44 21-12 15,0 0-11-15,0 0-1 0,-44-22-5 16,44 22 2-16,0 0 0 0,0 0 6 15,0 0 3-15,0 0 7 16,0 0-7-16,0 0 10 0,0 0-10 16,-51-17 2-16,51 17 4 15,-50-7-6-15,50 7-5 16,-50-4 5-16,50 4 5 0,-51 4-2 16,7 3-7-16,44-7-20 15,-44 7 11-15,44-7 10 0,-56 7 8 16,56-7-1-16,-57 7 10 15,57-7-2-15,-56 3-12 0,56-3-6 16,-51 0 6-16,51 0 0 0,-50 4 0 16,50-4 4-16,0 0-15 15,0 0 7-15,-38 3 4 0,38-3 0 16,0 0 9-16,0 0-3 16,0 0-12-16,0 0 6 15,0 0 0-15,0 0 6 0,0 0-3 16,0 0-9-16,0 0-5 15,0 0 11-15,0 0 10 0,0 0-28 16,0 0 9-16,0 0-20 16,0 0-6-16,0 0-4 0,0 0-12 15,0 0 9-15,51-14-43 0,-7-3 9 16,-44 17 15-16,63-29 3 16,-7 8 18-16,-6 4-5 0,1 2 32 15,-51 15-5-15,63-28 28 16,-13 7-19-16,-50 21 1 15,50-21 13-15,-50 21-22 0,0 0 17 16,0 0-13-16,0 0-6 16,0 0 31-16,50-46-12 0,-50 46 13 15,0 0 4-15,0 0 7 16,0 0 11-16,0 0-26 0,44-53-4 16,-44 53 15-16,0 0-6 15,0 0 1-15,0 0 6 0,0 0-16 16,0 0 16-16,0 0 2 0,0 0-12 15,0 0-4-15,0 0-12 16,0 0 18-16,0 0 3 16,0 0-12-16,0 0-2 0,0 0 14 15,0 0-3-15,0 0 0 16,0 0-1-16,0 0 2 0,0 0-2 16,-56 14-4-16,6 0-8 15,-1 0 7-15,-5 4-4 0,-1-4-14 16,-6 7 35-16,7-7-30 15,-1 4 9-15,7-4-3 0,0-3-20 16,50-11 11-16,-44 10 5 0,44-10 13 16,0 0-3-16,0 0 10 15,0 0 2-15,0 0 16 0,0 0-9 16,0 0-3-16,0 0-16 16,0 0 2-16,0 0 6 15,0 0 12-15,0 0-12 0,0 46 12 16,0-46 16-16,18 43 6 15,-18-43-4-15,32 46-17 0,-32-46-21 16,31 49 4-16,-31-49-10 16,44 46 2-16,-12-7 6 0,-32-39-17 15,0 0-78-15,31 42-98 0,-31-42-170 16,0 0-232-16,32 53-61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13.5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4947 528 765 0,'0'0'173'16,"0"0"95"-16,6-25-36 15,-6 25-70-15,0 0-25 16,0 0-39-16,0 0-54 16,0 0-32-16,0 0 88 0,0 0-13 15,7 32 34-15,5 7-49 16,-5 11-12-16,5 3-20 0,1 0 8 16,-7 3-26-16,7-3-7 15,5-3 31-15,-11-4-38 0,-1-8 8 16,0-2-9-16,-6-36 3 15,-12 32-13-15,12-32 21 0,-38 21-5 16,7-11-17-16,-7-6-35 16,6-11-2-16,7-11-11 15,25 18-18-15,-37-39 12 16,11 0 14-16,8 1 5 0,5-1 19 16,7 7 2-16,6 32 18 15,-13-35 7-15,13 35-22 0,0 0-2 16,0 0-5-16,0 0 33 15,0 0-1-15,0 0 24 0,0 0-5 16,0 0 6-16,-25 38 7 16,0-2 29-16,12-1-1 0,-6 0-21 15,7 1-8-15,-7-1-12 16,6-3-13-16,-5-4-7 0,18-28-27 16,-32 32-111-16,32-32-198 15,0 0-216-15,-31 28-94 16</inkml:trace>
  <inkml:trace contextRef="#ctx0" brushRef="#br0" timeOffset="297">5777 37 1131 0,'25'-28'310'0,"-25"28"7"15,0 0-25-15,0 0-88 16,0 0-44-16,0 0-22 0,-44-4-34 16,-6 18 3-16,-7 7-18 15,-6 11-40-15,0 4-23 0,1-1-8 16,-8 4-18-16,1 3-53 15,0-3-145-15,6 7-197 0,-12-7-178 16,-1 3-103-16</inkml:trace>
  <inkml:trace contextRef="#ctx0" brushRef="#br0" timeOffset="1240">4086 938 857 0,'0'0'263'16,"25"-11"77"-16,-25 11-44 0,0 0-45 15,0 0-20-15,0 0-59 16,0 0-44-16,0 0 64 0,0 0 13 15,0 0-59-15,13 36-39 16,-20-1-13-16,-5 0-38 16,-13 1-27-16,-7 3-25 0,1-4 5 15,-13 4-5-15,0-4-60 16,0-3-94-16,0-4-116 0,6-6-174 16,38-22-230-16,-44 21-28 15</inkml:trace>
  <inkml:trace contextRef="#ctx0" brushRef="#br0" timeOffset="1498">3740 217 919 0,'-37'0'245'0,"37"0"27"16,-38 25-8-16,38-25-48 16,-25 56-48-16,6 1-27 0,13 3-39 15,6 4-35-15,6-1-43 16,7 1-4-16,-1-1-16 0,1-6-80 16,-1-4-154-16,-5-7-203 15,5-7-159-15</inkml:trace>
  <inkml:trace contextRef="#ctx0" brushRef="#br0" timeOffset="1893">3470 730 972 0,'0'0'240'0,"0"0"26"0,0 0-30 15,0 0-48-15,0 46-55 16,-6-8-66-16,6-38-15 0,0 46-7 16,0-46-54-16,-13 39 0 15,13-39 11-15,0 0 4 0,-50 36-6 16,12-22-25-16,-6-4 2 15,7-6 25-15,37-4-12 0,-57-7 10 16,7 0-18-16,50 7-2 16,-57-14 42-16,7 6-12 15,6 8 49-15,6 8 41 16,7 6 26-16,31-14-26 0,-51 21-42 16,51-21-35-16,-37 28-6 15,37-28 8-15,-19 39-45 0,19-39-156 16,0 42-269-16,0-42-208 15</inkml:trace>
  <inkml:trace contextRef="#ctx0" brushRef="#br0" timeOffset="2065">3275 1521 2308 0,'7'36'320'0,"-7"-36"-112"16,0 0-94-16,0 0-79 0,0 0-201 16,0 0-398-16,0 0-471 15</inkml:trace>
  <inkml:trace contextRef="#ctx0" brushRef="#br0" timeOffset="3036">2200 783 1521 0,'26'31'320'0,"-26"-31"-9"16,0 0-43-16,-7 32-47 15,7-32-56-15,0 0-46 16,0 0-56-16,0 0-22 16,0 0-26-16,-31 21-18 0,31-21 6 15,0 0-53-15,-32-14-15 16,32 14-52-16,-12-32 117 0,12-3-203 15,6 0 46-15,7-4 91 16,-13 39-1-16,31-46 44 0,-6 11-5 16,-25 35 10-16,0 0 23 15,38-18-11-15,-38 18 6 0,44 11 5 16,-44-11-1-16,0 0 43 16,38 42-20-16,-19-7 1 0,-13-3 29 15,-6-32-18-15,-6 39-6 16,6-39 2-16,-19 32-38 15,19-32 25-15,-38 25-22 0,38-25 7 16,-38 14 1-16,1-4-20 16,-1-10 22-16,-6-7-13 15,6 0-14-15,0-7 13 0,1 3-28 16,-1 4 38-16,0-3-28 16,1 6 22-16,-1 4 9 0,6 7-19 15,1 7 20-15,-7 4-23 16,13 3 7-16,25-21 20 0,-38 36-32 15,13-1 35-15,13-3-22 16,5-4 13-16,7-28 6 16,7 39-30-16,-7-39 35 0,19 35-32 15,-19-35 13-15,25 21 13 16,-25-21-13-16,0 0 3 0,31 18 6 16,-31-18 0-16,0 0-9 15,0 0 0-15,0 0-4 0,0 0-2 16,0 0 9-16,0 0-3 15,-31 25 8-15,31-25-15 0,-32 21 7 16,32-21-25-16,-25 11-29 16,25-11-14-16,0 0-32 15,0 0-6-15,-44-29-4 16,44 29 10-16,-38-42 30 0,13 7 27 16,25 35 21-16,-31-46 17 15,31 46-10-15,-25-43 15 0,25 43-6 16,-32-39 22-16,32 39-3 15,-44-17-17-15,0 13 114 0,-6 11-16 16,-7 7 37-16,-5 4 12 16,-14 3 5-16,-6 0-20 0,-6 1-27 15,-6-5-1-15,6 1-28 16,-6-4 6-16,6-3-27 0,0-4-30 16,12-7 0-16,-5-4-19 15,5-3 7-15,7-7-22 16,13-4-65-16,-1-6-81 0,7-5-144 15,50 29-174-15,-51-56-172 16</inkml:trace>
  <inkml:trace contextRef="#ctx0" brushRef="#br0" timeOffset="3238">1308 260 1753 0,'63'-4'200'0,"0"0"-90"0,-1-6-34 16,-5 3-51-16,-7-4-156 16,-6 1-246-16,-6 3-177 0</inkml:trace>
  <inkml:trace contextRef="#ctx0" brushRef="#br0" timeOffset="3441">422 624 1707 0,'0'0'272'15,"0"0"-67"-15,0 0-101 16,62-18-32-16,1 7-39 0,0 4-131 16,13 7-310-16,-14-7-240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22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453 0 1321 0,'-13'36'202'15,"-12"-1"-69"-15,-13 11-46 16,-18 10-33-16,-13 4-20 0,-1 4-87 16,-18 0-371-16,-6 6-215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17.6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6499 495 1149 0,'0'0'256'15,"0"0"13"-15,0 0-66 16,0 0-53-16,0 0 2 0,0 0-16 16,0 0-2-16,0 0-19 15,0 0-59-15,0 0-15 16,0 0 13-16,-25 10 35 15,-7 8 4-15,1 7 0 0,-13 7 10 16,-6 3-14-16,-13 11 5 16,0 0-25-16,-6 3 1 0,0 4-6 15,0 0-31-15,6 0-8 16,0-3-8-16,6-4-9 16,1-4-5-16,5-3-3 0,1-11-71 15,6-3-84-15,0-7-104 16,6-8-130-16,38-10-210 0,-37 11-205 15</inkml:trace>
  <inkml:trace contextRef="#ctx0" brushRef="#br0" timeOffset="188">6248 1191 1465 0,'0'0'383'16,"37"10"-16"-16,-37-10-72 0,0 0-117 16,0 0-93-16,0 0-59 15,0 0-200-15,0 0-317 16,0 0-305-16</inkml:trace>
  <inkml:trace contextRef="#ctx0" brushRef="#br0" timeOffset="520">5782 488 2105 0,'0'0'333'16,"0"0"-69"-16,19 35-78 15,-19-35-94-15,-19 39-42 0,19-39-5 16,-50 32-29-16,12-11-7 16,7-11 3-16,31-10-12 0,-31 0 27 15,31 0 14-15,-38-17-5 16,19-11-20-16,6-11-8 16,1-11 4-16,6-6-18 0,-1-8 3 15,7-3 9-15,0 7-24 16,0 3 22-16,0 4-39 15,-6 7-93-15,6 11-134 0,0 35-216 16,-6-39-229-16</inkml:trace>
  <inkml:trace contextRef="#ctx0" brushRef="#br0" timeOffset="712">5908 49 1993 0,'0'0'293'15,"0"0"-15"-15,0 0-136 16,38-3-74-16,-38 3-76 0,0 0-205 16,0 0-292-16,0 0-306 15</inkml:trace>
  <inkml:trace contextRef="#ctx0" brushRef="#br0" timeOffset="1088">5179 495 1295 0,'19'42'172'0,"-19"-42"15"16,6 39-36-16,-6-39-49 16,0 0-13-16,-12 42-61 0,12-42-8 15,-26 36-2-15,26-36-15 16,0 0-3-16,0 0 3 0,-37 24 2 16,37-24 5-16,0 0-17 15,-38-7 11-15,38 7-4 0,0 0 0 16,-44-24 61-16,44 24 31 15,-38-18 39-15,1 11-5 16,-1 7 16-16,-6 11-30 0,-6 6-24 16,6 4-13-16,0 8-49 15,6 2-16-15,6 1 12 0,14 7-42 16,5 4-133-16,13-1-173 16,13 0-226-16,5 4-222 0</inkml:trace>
  <inkml:trace contextRef="#ctx0" brushRef="#br0" timeOffset="2220">3941 799 738 0,'0'0'182'16,"0"0"-18"-16,0 0-14 16,0 0-46-16,-38 0-47 15,38 0 27-15,0 0-9 0,0 0-18 16,0 0-21-16,0 0-10 16,0 0-15-16,0 0-4 15,44 28 1-15,-44-28-5 0,32 3-14 16,-32-3 11-16,0 0-20 15,44-24 13-15,-44 24 14 0,18-36-11 16,-18 36 22-16,0-35 16 16,0 35 1-16,0 0 12 0,-56-32 22 15,-1 15 53-15,1 9-65 16,5 5-40-16,-5-1-5 16,6 1-25-16,-1 3 45 15,7 0-21-15,13-4-18 0,-1 1 13 16,32 3 1-16,0 0-11 15,0 0-2-15,-37-36 3 16,37 36-7-16,0 0 31 0,-19-35 3 16,19 35-30-16,0 0 6 15,0 0 2-15,0 0 24 0,0 0 26 16,0 0 8-16,-13 43-14 16,7-5-3-16,0-2 21 15,-7-4-46-15,1-4 17 0,12-28-15 16,-32 32-7-16,32-32-16 15,-38 24 24-15,7-13-35 16,0-8 20-16,31-3-26 0,-38-7 4 16,38 7-61-16,-32-24 28 15,32 24-44-15,-12-50 22 0,6 4 2 16,6 14 40-16,0 32 14 16,6-31-10-16,-6 31 25 15,0 0-14-15,0 0 31 0,0 0 32 16,0 0 40-16,0 0 18 15,-32 28 36-15,1-3-33 0,-7-1-2 16,-6-2-15-16,-12-5-10 16,-7 1-32-16,-13-7-40 15,1-4 2-15,0-4-8 0,-1 1 6 16,13-8-22-16,7 1-121 16,12-8-192-16,6 0-276 0,38 11-179 15</inkml:trace>
  <inkml:trace contextRef="#ctx0" brushRef="#br0" timeOffset="2412">3645 32 2130 0,'0'0'216'15,"0"0"-98"-15,26-29-57 16,-26 29-51-16,0 0-173 16,0 0-293-16,0 0-245 0</inkml:trace>
  <inkml:trace contextRef="#ctx0" brushRef="#br0" timeOffset="2584">3136 304 1111 0,'63'18'69'16,"-6"-15"-6"-16,-7-3-63 0,0-11-40 16,-12 8-264-16</inkml:trace>
  <inkml:trace contextRef="#ctx0" brushRef="#br0" timeOffset="3600">2619 845 770 0,'-44'-4'208'0,"44"4"-23"15,-32-14-40-15,32 14-12 0,0 0-61 16,-37-21-25-16,37 21-10 16,0 0-1-16,0 0-11 0,0 0-5 15,0 0-18-15,0 0 2 16,-38-32 34-16,38 32-30 0,0 0 7 16,0 0 4-16,0 0 30 15,0 0-7-15,0 0-9 16,0 0-37-16,0 0 15 15,0 0-19-15,0 0 33 0,0 0-1 16,0 0-17-16,-38-21-14 16,38 21-9-16,0 0 5 0,-37-14 20 15,37 14-6-15,0 0 10 16,0 0-18-16,0 0-16 0,0 0 17 16,0 0 16-16,0 0-6 15,0 0-18-15,0 0-2 0,0 0 43 16,0 0-18-16,0 0-24 15,0 0 4-15,0 0 9 16,0 0 19-16,0 0-24 16,0 0 5-16,0 0-6 0,0 0-5 15,6-36 20-15,-6 36-9 16,0 0 9-16,31-35-4 0,-31 35-31 16,38-32 16-16,-38 32 10 15,38-25-14-15,-38 25 22 0,44-21 0 16,-44 21-19-16,44-3 5 15,-44 3-2-15,37 7 2 0,-37-7 16 16,0 0 14-16,19 39 57 16,-25-8-32-16,-13-2-3 15,-12-1-11-15,-1 0-13 16,-12 0-8-16,0-6-17 0,-12-5 17 16,-1-3 2-16,-6 1-29 15,7-12 15-15,5-3 0 0,7-3 6 16,7-12 6-16,37 15-32 15,-38-35 15-15,7-4 3 0,12-10-5 16,6-4 5-16,1-11-10 16,5-7 0-16,-5-6-7 0,5-5 21 15,-5 12 13-15,6 10-24 16,-1 10-1-16,1 18 0 0,6 32 18 16,0 0-10-16,0 0 11 15,0 0-14-15,0 0 13 16,-31 57 5-16,12 7 13 15,6 3 35-15,13 10 9 0,6 1-9 16,1 3 9-16,5 4 1 16,1 0-11-16,12 0-6 0,-6 0-17 15,6 3-13-15,-6-7-3 16,0-6-16-16,-13-8-13 0,0-7 29 16,-12-7 10-16,-13-11-1 15,-12-10-10-15,-13-4-14 0,-7-7-15 16,1-6 1-16,-6-12 6 15,-7-10 0-15,0-11 13 16,6-6-8-16,7-15-8 0,12-11 12 16,7-13 4-16,12-8 15 15,13-7 21-15,6 1-5 16,12 2-12-16,7 5-32 0,13 2-25 16,12 8-86-16,6-3-192 15,6 6-234-15,7 1-152 0</inkml:trace>
  <inkml:trace contextRef="#ctx0" brushRef="#br0" timeOffset="3797">2457 201 1462 0,'0'0'289'0,"0"0"-22"15,51 7-67-15,-7-10-57 0,12-1-78 16,7-6-48-16,-13 3-49 16,1-4-237-16,-14 4-277 0,-37 7-195 15</inkml:trace>
  <inkml:trace contextRef="#ctx0" brushRef="#br0" timeOffset="4435">1093 49 1331 0,'0'0'53'0,"0"0"-21"0,0 0 116 15,0 0 67-15,0 0-29 0,-18 57-89 16,11 14-49-16,1-1-16 16,6 5 7-16,-6-1-29 15,-1-7 2-15,-5-7-5 16,-1-7 13-16,-6-7-31 0,-6-7 2 16,0-11 37-16,-6-3-53 15,-1-8 14-15,1-13-16 0,-1-4 5 16,32 0-54-16,0 0-13 15,-31-46 13-15,12 0 14 0,13-3 2 16,6-1 13-16,6 8 47 16,-6 6-19-16,0 36 11 0,0 0 23 15,0 0-50 1,0 0 40-16,0 0 10 0,0 0 28 16,0 57 52-16,-6-4-22 15,0 4-22-15,-13-4-21 0,6-8-25 16,-6 1 28-16,0-10-33 15,-6-4-4-15,25-32 18 0,-44 28-32 16,7-11 27-16,37-17-78 16,-38-3-11-16,38 3-50 0,0 0 14 15,-38-53-20-15,19 3 71 16,7-6 4-16,5 3 35 0,1 11 6 16,0 6 9-16,6 36 24 15,0 0 13-15,0 0 142 16,0 0 44-16,-32 28-45 15,1 11-39-15,-7 4-18 0,1 6-27 16,-7 4-35-16,0-7-14 16,-7 4-8-16,7-11-5 0,-6-8-125 15,0-6-292-15,6-14-211 16</inkml:trace>
  <inkml:trace contextRef="#ctx0" brushRef="#br0" timeOffset="4596">647 11 1679 0,'0'0'168'0,"32"-11"-14"0,-32 11-75 16,0 0-46-16,0 0-253 15,0 0-277-15</inkml:trace>
  <inkml:trace contextRef="#ctx0" brushRef="#br0" timeOffset="4768">151 1336 1179 0,'50'17'135'0,"13"-17"-80"15,6-14-55-15,6-10-212 0,1-5-175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24.3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0 575 0,'0'0'121'0,"0"0"18"16,0 0-17-16,0 0 22 0,0 0 5 16,0 0-36-16,0 0-1 15,0 0-61-15,0 0-29 0,0 0 14 16,0 0 13-16,13 29 22 15,-13-29-41-15,0 0 47 16,0 0 5-16,0 0 24 16,0 0-21-16,25 24 13 0,-25-24-57 15,32 15 20-15,-32-15-1 16,31 7-22-16,-31-7 5 0,0 0 2 16,31-4-12-16,-31 4-22 15,32-3-5-15,-32 3 10 0,0 0-1 16,31-7 20-16,-31 7-25 15,32-8-6-15,-32 8 5 0,25-7 9 16,-25 7-3-16,0 0-13 16,0 0-2-16,31-3-12 15,-31 3 18-15,0 0 8 0,0 0-2 16,0 0-5-16,0 0-10 16,0 0-3-16,0 0 0 15,0 0 28-15,0 0-4 0,0 0-10 16,13 35 8-16,-13-3-10 15,0 0 32-15,0 10 72 0,0 4-50 16,-6 0-25-16,-1 0 2 16,1 7 9-16,0-3-20 0,6-1-16 15,-7 0-3-15,7-6-13 16,0-4 3-16,0-39 3 16,7 42 0-16,-1-6 0 0,-6-36-3 15,0 0 9-15,0 0 3 16,0 0-1-16,0 0-4 0,0 0-8 15,0 0 4-15,0 0-9 16,0 0 9-16,38 3 9 0,-38-3 1 16,0 0-10-16,0 0-7 15,31-28 2-15,-31 28 13 16,0 0 3-16,0 0-7 0,0 0-30 16,0 0 7-16,0 0 11 15,0 0 8-15,0 0 0 0,-38 7-6 16,38-7 2-16,-50 39-7 15,19 7-3-15,-1 7 8 16,13 7 22-16,1 0 15 0,5 3-5 16,7 8-8-16,-1 0-13 15,7 3 6-15,13 0-15 0,-7-3 8 16,13-4-4-16,0 0 6 16,0-7-14-16,0 4 18 0,6-8 1 15,-13 1-2-15,1-8 1 16,0-3 11-16,-7-3 7 0,-6-1-5 15,0-6-17-15,0 2 9 16,-6-9 4-16,6-1-10 0,-7-3 1 16,7-25-4-16,-6 21-6 15,6-21 6-15,0 0-20 16,0 0-75-16,0 0-160 0,0 0-152 16,-38-4-178-16,38 4-123 15</inkml:trace>
  <inkml:trace contextRef="#ctx0" brushRef="#br0" timeOffset="1148">905 697 422 0,'0'0'127'0,"0"0"7"15,0 0-5-15,0 0-38 16,0 0-8-16,0 0-6 0,0 0 46 15,0 0 24-15,0 0-21 16,0 0 3-16,0 0-22 16,0 0 63-16,0 0 31 15,44 7-28-15,13-4-42 0,12-3-23 16,13 0-21-16,12-3-9 16,13-1 5-16,25 1-32 15,0-4-4-15,13-4 6 0,-13 4-8 16,0 7-23-16,-7 3-6 15,-12-3-11-15,-12 4 1 0,-13-8-3 16,-19 1 9-16,-19 3-7 16,-12-4 5-16,-38 4-19 15,0 0-25-15,0 0-109 0,0 0-25 16,0 0-21 0,0 0-56-16,0 0-100 0,0 0-88 15,0 0 23-15,0-35 66 16,0 35 50-16</inkml:trace>
  <inkml:trace contextRef="#ctx0" brushRef="#br0" timeOffset="1448">2408 488 569 0,'0'0'121'16,"0"0"7"-16,0 0-17 15,0 0 2-15,0 0 7 16,0 0 124-16,0 0-10 15,0 0-48-15,0 0-13 0,0 0-4 16,0 0-12-16,25 39-36 16,-25-39-27-16,50 28-11 15,-6-3-12-15,-12-4-4 0,5-7-25 16,-37-14-25-16,38 11-10 16,-38-11-7-16,0 0 38 0,0 0 35 15,-6 39-11-15,-19-7-27 16,-19-1-31-16,-7 1-4 15,1-3-15-15,0-5-56 0,6-3-115 16,6 1-200-16,38-22-265 16,-38 21-176-16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26.5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629 481 1203 0,'0'0'388'15,"0"0"-10"-15,0 0-64 16,38 42-70-16,-13 1-76 0,-6-1-68 16,0 0-39-1,-1 4-34-15,-5-3-12 0,6-1-13 16,-19-42-129-16,12 53-204 15,-12-53-242-15,7 53-87 16</inkml:trace>
  <inkml:trace contextRef="#ctx0" brushRef="#br0" timeOffset="499">1239 131 1029 0,'0'0'189'15,"-63"-46"83"-15,6 11-51 16,1 10-16-16,-7 7-29 16,-6 11-89-16,0 11-6 0,-13 13 26 15,-12 15-16-15,-1 14-14 16,-5 14 6-16,5 4-1 0,7 13-16 15,7 1-29-15,5 7-1 16,13 3-30-16,13 1 29 16,19-4 14-16,24-1 2 0,14-2-12 15,30-12-6-15,20-6-16 16,18-11-7-16,13-11-3 16,13-6-7-16,12-12 4 15,19-9-12-15,0-5 8 0,6-13 3 16,-6-8-3-16,-6-10-4 15,-6-7 0-15,-20-15 4 16,-12-6 0-16,-12-15-3 0,-20-14-22 16,-18-6-8-16,-19-8 2 15,-13-7 2-15,-19 3 8 0,-12 1-1 16,-12 10-6-16,-7 14-1 16,-7 11 8-16,-5 18-25 15,-7 17-31-15,6 11-72 16,1 14-44-16,-1 7-141 0,57-7-169 15,-44 28-12-15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28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3205 682 722 0,'0'0'201'16,"0"0"-27"-16,0 0-26 15,0 0-1-15,0 0-27 0,0 0-34 16,0 0 10-16,0 0-45 16,-44 32-2-16,0-4-15 0,-18-3-21 15,11 0-13-15,-18-1 3 16,0 1 11-16,0 0-17 0,0 0 15 15,0 3-16 1,25-7-15-16,6-3 19 0,38-18 13 16,0 0-23-16,0 0 25 15,0 0-11-15,-25 39-11 0,25-39 13 16,0 0-11-16,44 39 17 16,-7-11-41-16,7-7 17 0,-44-21 12 15,44 21 9-15,-44-21-34 16,44 18 25-16,-44-18 11 15,0 0-7-15,0 0 21 0,0 0 18 16,0 0-4-16,0 0-19 16,0 0-8-16,-50 28 1 0,-6-10-7 15,12-11 5-15,0-4-11 16,6-3-3-16,-6 0-8 16,6-3-6-16,38 3 7 15,-44-7-4-15,44 7-10 0,-38-11-42 16,38 11 5-16,0 0 33 15,0 0-4-15,0 0 37 0,0 0-31 16,0 0 49-16,0 0-48 16,0 0 32-16,0 0-7 0,0 0 16 15,0 0-11-15,0 0-33 16,0 0 34-16,0 0 14 0,0 0 30 16,0 0-34-1,0 0-13-15,0 0 56 0,0 0-17 16,-44 43-10-16,44-43 0 15,0 0-6-15,-31 42-18 0,31-42 7 16,0 0-21-16,0 0 0 16,0 0 8-16,0 0 9 0,0 0-14 15,0 0 7-15,0 0-2 16,0 0-23-16,0 0 6 16,0 0 5-16,-50 0-1 0,50 0-3 15,0 0-6-15,-57-14 25 16,57 14 4-16,-56 0 4 15,5 7-27-15,51-7 27 0,-56 28-16 16,56-28 18-16,-63 39 4 16,63-39 1-16,-63 57 27 15,63-57 19-15,-50 67-23 0,12-18 35 16,38-49-18-16,-19 64 26 16,7-18-25-16,12-46-18 0,-7 46-6 15,7-46 34-15,0 0 62 16,0 0-60-16,0 0-55 0,-44 39 19 15,44-39-34-15,-50 10 36 16,50-10-9-16,0 0-9 0,-50-24 28 16,50 24-20-1,-32-61-20-15,20 5 1 0,12-1-4 16,12 8-32-16,13 3-49 16,13 0-138-16,-38 46-240 0,69-49-292 15</inkml:trace>
  <inkml:trace contextRef="#ctx0" brushRef="#br0" timeOffset="184">2533 1675 2426 0,'38'25'346'16,"-38"-25"-64"-16,0 0-129 15,37 3-81-15,-37-3-59 0,32-10-195 16,-32 10-279-16,0 0-406 16</inkml:trace>
  <inkml:trace contextRef="#ctx0" brushRef="#br0" timeOffset="392">2501 505 1858 0,'0'0'-154'0,"-31"-35"-11"15,31 35-152-15,0 0-160 16</inkml:trace>
  <inkml:trace contextRef="#ctx0" brushRef="#br0" timeOffset="620">2049 802 869 0,'0'0'247'0,"25"-53"33"16,6 18-119-16,-31 35-65 16,38-21-48-16,-38 21-8 0,38 10 58 15,-38-10-32-15,6 43-37 16,-18-1-29-16,-14-3-154 0,-11 3-131 16,-1-3-143-16</inkml:trace>
  <inkml:trace contextRef="#ctx0" brushRef="#br0" timeOffset="836">1458 799 1105 0,'0'0'187'15,"0"0"36"-15,0 0-68 16,-38 53-58-16,19 0-48 16,7 0-20-16,-1 3-181 0,1-3-239 15,-1 4-103-15</inkml:trace>
  <inkml:trace contextRef="#ctx0" brushRef="#br0" timeOffset="1060">1093 1350 1642 0,'0'0'161'0,"0"0"104"0,0 0-1 16,0 0-82-16,0 0-51 15,0 0-56-15,0 0-41 16,-62 60-25-16,11-14-39 0,-5-7-82 15,-1 0-123-15,-6-7-185 16,13-15-171-16,6-6-44 0</inkml:trace>
  <inkml:trace contextRef="#ctx0" brushRef="#br0" timeOffset="1228">1075 993 1287 0,'0'0'144'16,"0"0"9"-16,0 0-78 15,0 0-63-15,0 0-32 0,0 0-232 16,31-10-171-16</inkml:trace>
  <inkml:trace contextRef="#ctx0" brushRef="#br0" timeOffset="1648">440 898 1471 0,'0'0'166'0,"-32"53"57"15,20-7-45-15,-1 0-58 0,13 0 8 16,0 0-65-16,0-46-17 16,0 60-4-16,0-18-24 0,0-42 4 15,-19 46-10-15,19-46 3 16,0 0-24-16,0 0-1 16,-50 35-6-16,50-35 11 15,-50 7-8-15,50-7-13 0,0 0-31 16,0 0-13-16,-38-49 19 15,38 49 26-15,-19-43 14 0,19 43 7 16,0 0-3-16,0 0-5 16,0 0 72-16,0 0-6 0,0 0-5 15,0 0-24-15,0 0-21 16,-50 68-4-16,18-15 5 16,32-53 12-16,-37 60-84 15,37-60-133-15,-44 49-193 0,44-49-120 16,-44 25-62-16</inkml:trace>
  <inkml:trace contextRef="#ctx0" brushRef="#br0" timeOffset="1895">1276 0 1686 0,'-19'50'249'0,"-13"3"-19"16,-12 3-80-16,-6 8-86 16,-6 6-36-16,-1 5-28 0,0-1-56 15,-5 4-314-15,-8-4-241 16,1 4-62-16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31.2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664 295 538 0,'0'0'104'16,"0"0"60"-16,0 0 33 15,0 0 73-15,0 0-20 16,0 0-61-16,0 0-57 0,0 0-59 16,0 0-48-16,25 14 34 15,-25-14 33-15,12 35-28 0,-5-3-27 16,-7 0 11-16,-7-4-17 16,-5 4 0-16,12-32-31 15,-25 35 16-15,-1-3-5 16,-5-7-54-16,0-7-37 0,-1-8 13 15,1-3 4-15,31-7 40 16,-38-3-49-16,38 3 25 0,-31-21 1 16,31 21 25-16,-26-32 2 15,26 32-2-15,-6-32 10 0,6 32 11 16,0-28-14-16,0 28 10 16,0 0 20-16,0 0 83 0,0 0-47 15,0 0 5-15,19 39 17 16,-6-4-2-16,-7 4 10 15,0 3-25-15,0 4 12 16,1 4 3-16,-1 3-36 0,0 0 10 16,-6 0-35-16,7-4-11 15,-7-6 6-15,0-12 1 0,0-2-20 16,0-29-108-16,0 0-106 16,0 0-172-16,0 0-54 0,0 0 7 15,0 0 10-15</inkml:trace>
  <inkml:trace contextRef="#ctx0" brushRef="#br0" timeOffset="747">990 132 443 0,'0'0'50'16,"0"0"44"-16,0 0-7 16,-50-38-26-16,50 38-31 0,-50-18-13 15,50 18 8-15,-57-18 36 16,13 4 3-16,44 14 9 0,-63-11-7 16,19 8 10-16,0-1-7 15,44 4-11-15,-62 11 2 16,-1-4-7-16,12 14 43 0,1-3 22 15,-6 10-42-15,5 8 27 16,7 2 37-16,0 12-61 16,0 3 0-16,13 7-3 0,-1 7-8 15,1 0-22-15,6 4 9 16,6 7-23-16,0-4 12 0,7 4 2 16,5-1 54-16,14-6-36 15,11 0 19-15,8-4-6 0,11-3-12 16,14-11-37-16,5-8-9 15,13-9-12-15,0-8 3 0,13-7 3 16,6-7 1-16,0-10-9 16,0-8 5-16,6-6-6 0,7-15-13 15,-7-10 12-15,-6-8 8 16,7-6-17-16,-7-15-2 16,-7-6 5-16,-5-8 3 0,-7-11-8 15,-13 1-9-15,-5-4-9 16,-14 0 13-16,-11-3 9 0,-8 7 11 15,-11 6-4-15,-7 12 0 16,-13 6-9-16,-12 7 2 0,-13 8-13 16,-6 14 17-16,-6 6-46 15,6 12-32-15,-6 6-47 0,-1 4-25 16,51 7-33-16,-62 4-50 16,62-4-34-16,-51 7-89 15,51-7-21-15,-44 0 16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33.1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2301 81 731 0,'0'0'250'0,"0"0"46"16,0 0-6-16,0 0-41 0,0 0-78 15,0 0-69-15,0 0-18 16,0 0 31-16,-25 32-16 0,-7 0-57 16,32-32 12-16,-37 42-38 15,5-13 16-15,32-29-32 0,-31 35 8 16,31-35-21-16,-32 25 22 16,32-25 0-16,-31 10-19 0,31-10-59 15,0 0-13-15,0 0-1 16,0 0 19-16,0 0-20 15,-19-46 34-15,19 4 2 0,0 3 19 16,13 0 39-16,-7 0-26 16,-6 39 20-16,13-42 13 0,-13 42-36 15,0 0 21-15,0 0-20 16,0 0 40-16,0 0-11 0,0 0-1 16,-38 25-19-16,38-25-57 15,-50 39-254-15,12-4-136 0,-6 0-29 16</inkml:trace>
  <inkml:trace contextRef="#ctx0" brushRef="#br0" timeOffset="452">1358 36 1089 0,'0'0'296'0,"0"0"-4"15,0 0-18-15,-31 45-70 16,6-6-58-16,6 0-44 0,-6-3-52 16,-1-5-29-16,26-31 4 15,-31 39-34-15,31-39 28 0,-31 32-28 16,31-32-11-16,0 0-69 15,0 0-29-15,0 0-34 0,0 0-4 16,0 0-87-16,0 0 51 16,0 0 29-16,0 0 15 0,0 0 44 15,-7-53 11-15,20 4 62 16,6 6 20-16,0 8-19 0,-19 35 25 16,25-39 63-16,-25 39 67 15,0 0 40-15,0 0-11 16,0 0-11-16,0 0-78 0,0 0 42 15,0 0-32-15,0 0-23 16,0 0-24-16,0 0 7 0,0 0-42 16,-38 46 24-16,13-11-37 15,25-35-146-15,-38 39-190 0,7-11-90 16</inkml:trace>
  <inkml:trace contextRef="#ctx0" brushRef="#br0" timeOffset="1083">484 28 582 0,'32'-24'128'16,"-32"24"33"-16,0 0-6 0,0 0 22 16,0 0 15-16,0 0-27 15,0 0 8-15,0 0-43 0,0 0-53 16,0 0-48-16,0 0-7 16,0 0-1-16,-50 14 62 0,6 11 14 15,-7-1-28-15,7 8-21 16,0 0-12-16,7 0 1 15,-7 0-15-15,6-4 6 0,6-3-38 16,32-25 19-16,-31 24-19 16,31-24 16-16,-31 14 7 0,31-14-86 15,0 0-3-15,0 0-25 16,0 0 40-16,0 0-28 0,-13-42 19 16,13 3-10-16,13 0 70 15,-1 4-17-15,1 3 32 0,-13 32-15 16,0 0 5-16,19-42 32 15,-19 42-52-15,0 0 79 16,0 0 7-16,0 0-2 0,0 0-49 16,0 0 12-16,-26 42-40 15,8-3-29-15,-8-4-178 0,26-35-168 16,-44 46-65-16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6:38.0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46 111 660 0,'0'0'-4'0,"0"35"32"16,0-35 50-16,0 0 32 0,7 39 11 16,-7-39 7-16,12 39 43 15,-12-39-39-15,7 46-44 16,-1 0 4-16,0-4-43 0,-6 4 8 15,0-4-5-15,0 4 35 16,0 0-16-16,-6 4-31 0,6 6 12 16,-13 4-15-1,1 4-5-15,-1-7-1 0,1 3-5 16,5 0-16-16,1-7-1 16,6-4 7-16,-6-6 17 0,6 2-1 15,0-6 5-15,0 4-23 16,0-1 27-16,0 4-1 0,0 0-26 15,0-4-2-15,0-3 9 16,-7-3-21-16,14-5 5 16,-7-31-24-16,0 32 25 0,0-32 4 15,0 0-13-15,0 29 21 16,0-29-33-16,0 0 24 16,0 0-20-16,0 0 20 0,0 0-9 15,0 0-9-15,0 0 18 16,0 0-32-16,0 0-58 0,0 0-108 15,0 0-190-15,0 0-83 16,0 0-81-16</inkml:trace>
  <inkml:trace contextRef="#ctx0" brushRef="#br0" timeOffset="1176">128 47 77 0,'0'0'0'0,"0"0"20"0,0 0 11 16,0 0 32-16,0 0 20 15,0 0-21-15,0 0-19 0,0 0-9 16,0 0 17-16,0 0 34 16,0 0-23-16,0 0 30 0,0 0 28 15,0 0-25-15,0 0-28 16,0 0-39-16,0 0 0 0,0 0 13 16,0 0 14-16,50 21-34 15,-12-10 12-15,0-11 9 16,0-4-48-16,-38 4-2 15,50-14 25-15,-12 0-2 0,-38 14-10 16,56-18-23-16,-18 8 0 16,-38 10 50-16,44-14-35 0,-44 14-21 15,44-7 50-15,-44 7-49 16,0 0 28-16,50 0-12 16,-50 0 11-16,50 7-9 0,-6 0 35 15,-44-7-28-15,51 14 16 16,-51-14 9-16,50 14-11 0,-50-14 0 15,57 14 5-15,-57-14 36 16,50 18-21-16,-50-18-36 0,0 0 32 16,50 14-51-16,-50-14 10 15,0 0 9-15,0 0 33 16,44 25-68-16,-44-25 49 0,0 0-34 16,0 0 48-16,0 0 22 15,0 0 25-15,44 46-15 16,-44-46-7-16,0 0-18 0,0 0-21 15,13 42 2-15,-13-42-12 16,0 0-14-16,-25 42 24 0,25-42 2 16,0 0-24-16,-57 46 36 15,57-46-58-15,-50 39 48 0,50-39-33 16,-51 39 9-16,51-39 10 16,-50 39-4-16,50-39 8 15,-44 32-4-15,44-32-16 0,-50 25 34 16,50-25-50-16,-50 21 23 15,6-7 12-15,44-14-11 16,-51 14 39-16,1-3-65 0,50-11 40 16,-50 7 6-16,50-7-28 15,-51 7 6-15,51-7-2 0,-50 3 26 16,50-3-6-16,0 0-18 16,-44 0 16-16,44 0-30 0,0 0 37 15,0 0-11-15,0 0-22 16,0 0 39-16,0 0-39 15,0 0 16-15,0 0 4 16,0 0-27-16,0 0 18 0,-44 0-85 0,44 0-51 16,0 0-18-1,0 0-17-15,0 0-40 0,0 0-5 16,0 0-4-16,0 0 1 16</inkml:trace>
  <inkml:trace contextRef="#ctx0" brushRef="#br0" timeOffset="2564">1492 93 326 0,'0'0'31'0,"0"0"11"15,0 0 29-15,0 0 9 16,0 0 15-16,0 0-9 15,0 0 4-15,0 0-48 0,0 0-13 16,0 0 13-16,0 0 56 16,0 0 7-16,0 0-66 0,0 0-23 15,44 11-28-15,-44-11 12 16,0 0 5-16,50-4-13 16,-6-7 21-16,-44 11 7 0,51-14-5 15,-14-3-24-15,-37 17-9 16,51-14 13-16,-51 14 66 15,44-15-16-15,-44 15-9 0,0 0 17 16,0 0-16-16,0 0 3 16,0 0-17-16,0 0-30 0,0 0-3 15,0 0-22-15,0 0 23 16,0 0 19-16,0 0 19 0,0 0-44 16,0 0 29-16,0 0 13 15,0 0-57-15,0 0 48 16,0 0 19-16,0 0-48 15,0 0 55-15,0 0-34 0,0 0-10 16,0 0 10-16,0 0-30 16,0 0 25-16,0 0-1 0,0 0 14 15,0 0-18-15,0 0 38 16,0 0 5-16,0 0 13 0,0 0-36 16,-13 50 50-16,13-50-57 15,-6 42 14-15,6-42-17 0,-13 43 35 16,13-43-30-16,-12 46-2 15,12-46-16-15,-13 42 27 16,13-42 7-16,-19 46-8 0,19-46-4 16,-19 49-13-16,19-49 29 15,-18 53-10-15,18-53 3 16,-13 50-14-16,13-50 6 0,-13 46-1 16,13-46 1-16,-6 46-12 15,6-46-8-15,-6 42 23 0,6-42-18 16,0 43 25-16,0-43-12 15,0 0-10-15,0 0-2 0,0 56-3 16,0-56 40-16,6 43-8 16,-6-43 3-16,0 0-38 0,0 0 25 15,0 0-19-15,0 0 7 16,6 42-3-16,-6-42-10 16,0 0 14-16,0 0-9 15,0 0-5-15,0 0 4 0,0 0-9 16,13 42 20-16,-13-42-23 15,0 0 4-15,0 0 8 0,0 0-12 16,0 0 15-16,0 0-16 16,0 0 18-16,0 0-12 0,0 0 0 15,0 0 7-15,6 43-4 16,-6-43 5-16,0 0-17 0,0 0 31 16,0 0-19-16,0 0 0 15,19 46 0-15,-19-46-17 16,0 0 31-16,0 0-29 15,0 0 17-15,0 0-2 0,0 0 5 16,0 0-5-16,0 0-5 16,0 0 10-16,0 0 13 0,0 0-45 15,0 0-75-15,0 0-96 16,0 0-86-16,0 0-100 0,0 0-55 16,0 0-70-16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1:35.3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74 441 0,'0'0'103'0,"38"-31"27"16,-38 31 4-16,44-22-29 16,-7 8-20-16,-37 14 10 0,44-7-12 15,-6 11-26-15,-38-4 50 16,44 14 19-16,-44-14-7 15,38 39-16-15,-19 7-8 0,-7 3 1 16,-12 11-23-16,-6 4 6 16,0 3-27-16,-7-3 17 0,1-1-36 15,-1 1 16-15,0-8-23 16,1-10-6-16,6-3-30 0,-1-12 10 16,7-9 13-16,0-22-1 15,0 0-4-15,0 0 33 16,0 0-33-16,0 0 6 0,0 0-11 15,0 0-3-15,13-29 14 0,-13 29-23 16,25-35 26-16,-25 35-25 16,13-28 16-16,-13 28-26 15,0 0 10-15,0 0 8 0,0 0 24 16,25 32-1-16,-6 3 7 16,-7 14 40-16,1 4-3 0,-1 0 9 15,-5 4-44-15,5-4 9 0,-6-7-13 16,1-4-6-16,-7-3-5 15,0-4-4-15,0-6 2 0,0-5-3 16,0-24-9-16,-13 25-86 16,13-25-63-16,0 0-113 0,0 0-183 15,0 0-64-15,-38 18 9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1.0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0 229 791 0,'0'0'202'16,"0"0"73"-16,0 0-51 0,0 0 31 15,31-21-56-15,7 10 20 16,6 8-42-16,6 6-28 15,13-3-14-15,19 4-37 16,6-4 8-16,19 4-38 0,-1-4-3 16,8-4-31-16,11 4-10 15,-5-4-10-15,5 4 11 0,1 0-19 16,-13-3 5-16,-6 3-8 16,0-4-9-16,-19 4 19 0,-6 0-17 15,-1 0-2-15,-18 0 10 16,0 0-14-16,-6 4 16 0,-7-4-6 15,-12 3-8-15,-7-3 15 16,-31 0-1-16,32 4-6 16,-32-4 5-16,0 0-18 0,0 0 2 15,0 0 1-15,0 0-50 16,0 0-13-16,0 0-19 16,0 0-55-16,0 0-19 0,0 0 13 15,0 0 10-15,0 0-33 16,0 0 12-16,0 0 11 0,-38-39 24 15,38 39 41-15,-50-35 52 16,12 7-24-16,38 28 49 0,-50-29-9 16,12 8 4-16,38 21 10 15,0 0 32-15,-44-28-19 16,44 28-7-16,0 0 11 0,-38-21 6 16,38 21 26-16,0 0-12 15,0 0-9-15,0 0-11 0,0 0 72 16,0 0 9-16,0 0-8 15,0 0 22-15,0 0 21 16,0 0-61-16,44 38 28 0,6-6 5 16,-6-7-24-16,0-7-24 15,7-4 5-15,-14 0-37 16,7-7-2-16,-12-3 1 0,-32-4-13 16,44 0 25-16,-44 0 50 15,25 0-8-15,-25 0-22 0,0 0-6 16,0 0-25-16,0 0-17 15,0 0 5-15,0 0-16 0,-31 24 9 16,-13 5 9-16,0-1-9 16,0 0-6-16,0-3 18 15,0 0-12-15,6-4-11 0,0-4-54 16,7-2-145-16,31-15-264 16,-38 10-234-16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4.2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1953 0,'82'3'61'0,"12"4"-8"16,0 0-94-16,0-3-401 0,1-1-209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2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3325 163 1092 0,'0'0'303'16,"-31"-39"-20"-16,31 39-36 0,0 0-79 16,0 0-41-16,0 0-45 15,0 0-43-15,0 0-13 0,0 0 16 16,0 0 40-16,0 0-16 16,19 39-12-16,6 7-4 15,0 3-7-15,6 1-6 0,1 6-7 16,-1 1-11-16,1-1-8 15,5-6 14-15,-5-1 6 16,-1-3-23-16,-6-11-1 16,-25-35-7-16,19 39 32 0,-19-39-2 15,0 0 1-15,0 0-5 16,-19 43-26-16,19-43 6 0,-56 24-6 16,6-13-18-16,-7-4-9 15,0-10-22-15,7-1-27 16,6-3-3-16,6-7-7 0,38 14 28 15,-50-25-1-15,50 25-24 16,-38-35 30-16,38 35 37 0,-25-36 3 16,25 36 0-16,-6-35 2 15,6 35-6-15,0 0 17 16,44-28 0-16,-13 10-9 0,7 15 16 16,-38 3-17-16,50 7 19 15,-12 0-4-15,-38-7-11 16,44 21 25-16,-44-21 32 0,32 39 20 15,-32-39-11-15,12 42 8 16,-6-3-8-16,-18-4 2 0,12-35-26 16,-38 50-18-16,0-15 6 15,-12-3-11-15,0-11-35 0,0-3-108 16,-7-4-113-16,7-10-168 16,-1-4-114-16,1-7 31 15</inkml:trace>
  <inkml:trace contextRef="#ctx0" brushRef="#br0" timeOffset="328">2640 339 777 0,'0'0'175'0,"0"0"80"15,0 0-8-15,50 11-15 16,-12 10-38-16,-38-21-25 0,50 57-31 16,-12-8 26-16,-13 1-40 15,-6-8-20-15,-6 0 13 0,-7-3-1 16,-6-3-15-16,-6-1-34 15,-7-3-28-15,-18-4-20 16,-13 0-26-16,-7-3-114 0,-11-11-143 16,-8 0-276-16,1-10-243 15</inkml:trace>
  <inkml:trace contextRef="#ctx0" brushRef="#br0" timeOffset="1384">1760 244 805 0,'0'0'146'0,"0"0"-60"16,0 0-11-16,0 0 51 15,0 0 52-15,0 0 10 0,0 0-13 16,25 42-17-16,0 1-8 16,-6-1-26-16,-6 4-2 15,6 4 1-15,-7-4-34 0,7-8-34 16,-13 1-10-16,-6-39 10 15,0 46 10-15,0-46 10 0,-12 43-3 16,12-43-27-16,-44 42-30 16,-6-17-8-16,6-8 1 0,-13-6-8 15,7-4-25-15,-7-7-15 16,7-7 8-16,6-4-6 16,6-6-39-16,38 17-10 15,-44-46 2-15,19 0-10 0,12 0 29 16,20 4 31-16,-7 42 22 15,25-50-4-15,-25 50 17 0,0 0-30 16,44-42 6-16,-44 42 24 16,0 0-5-16,44-4 5 0,-44 4 15 15,0 0-31-15,0 0 6 16,38 39 37-16,-38-39-27 0,0 42 4 16,0-42 4-16,0 0 26 15,0 0-32-15,-63 46-14 16,12-21 1-16,1-18-49 15,6 0-3-15,44-7-17 0,-50-7-11 16,50 7-29-16,-50-28-50 16,50 28 29-16,0 0 70 0,-38-50 62 15,38 50-19-15,0 0-11 16,0 0 2-16,0 0 14 0,0 0 23 16,0 0 29-16,0 0 6 15,0 0 14-15,0 0-11 16,0 0-8-16,-32 53-15 0,32-53 10 15,-44 50 8-15,44-50-16 16,-50 42-46-16,6-17-33 16,44-25-30-16,-50 14 17 0,50-14 18 15,0 0-33-15,-44-10 16 16,44 10 7-16,0 0-5 0,-6-46 65 16,6 46-27-16,12-43 34 15,-12 43-19-15,0 0 11 16,0 0 27-16,50-14 49 0,-50 14 43 15,44 14-11-15,-44-14 31 16,0 0 8-16,32 53 29 0,-26-7-35 16,-12-3-24-16,-19-1-61 15,-7-3-12-15,-12-4-2 0,0-7-45 16,-6-6-101-16,6-5-24 16,0-13-132-16,44-4-104 15,-44-18 22-15</inkml:trace>
  <inkml:trace contextRef="#ctx0" brushRef="#br0" timeOffset="1580">1301 39 830 0,'63'-21'81'16,"-19"7"-1"-16,-44 14-65 0,57-7-10 16,-57 7-86-16,44 3-148 15</inkml:trace>
  <inkml:trace contextRef="#ctx0" brushRef="#br0" timeOffset="1836">773 392 1400 0,'0'0'276'16,"-50"-10"-45"-16,12 6-51 15,7 1-83-15,-13 3-38 0,0 7 0 16,-6 7 10-16,-13 11-25 15,0-1-44-15,6 8 15 0,-6 7 5 16,13 3-18-16,-6 1-84 16,-1 6-264-16,7-3-234 0,-7 4-85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5.3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487 185 946 0,'0'0'229'16,"0"0"-22"-16,0 0 55 16,0 0-78-16,0 0 72 0,0 0 3 15,0 0-11-15,0 0-38 16,0 0-43-16,31 35-43 0,-12 0-26 16,-13 4-36-16,1 0-25 15,-7 3-23-15,6 1-2 16,-6-4-6-16,-6-4-52 0,6-35-164 15,0 0-215-15,0 49-246 16,0-49-111-16</inkml:trace>
  <inkml:trace contextRef="#ctx0" brushRef="#br0" timeOffset="596">606 68 873 0,'0'0'131'0,"0"0"57"15,0 0-58-15,-12-42-46 16,12 42-8-16,0 0-39 0,0 0-33 15,-44-18 14-15,6 11 50 16,0 7-17-16,-6 7 12 16,6-4 26-16,-12 4-29 0,12 4-5 15,-6 0 37-15,0 3 11 16,7 3 5-16,-1 5-2 16,38-22-16-16,-44 39-9 15,13-4-30-15,-1 0-11 0,13 1-10 16,7 2-7-16,12 5-11 15,0 3 11-15,6 7-16 16,7-4-2-16,5 1 2 0,8-1-7 16,-1-3 0-16,0 0 6 15,6-7-1-15,-31-39 0 0,44 46 2 16,0-14 9-16,-12-15-1 16,5-6-2-16,1-11 2 15,-6-7-7-15,5-7 4 0,1-7-12 16,-7-8 4-1,7-13 5-15,-6-8-6 0,5-6-13 16,-12-8-50-16,7 1 9 16,-13 6 38-16,-7 8-1 0,1 3 14 15,-7 10-4-15,-6 1-16 16,0 35 5-16,-12-46 2 16,12 46-28-16,-26-42-44 0,26 42-24 15,-44-43-64-15,44 43-157 16,-56-35-118-16,12 10-47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8.9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0 931 0,'0'0'234'0,"0"0"34"15,0 0-26-15,0 0-89 16,0 0-43-16,0 0-48 0,0 0-31 16,0 0-9-16,0 0-22 15,0 0 24-15,0 0-35 0,0 0 18 16,6 39-86-16,0-3-303 15,1 10-6-15,-1 7 11 0,-6 7-9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9.1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 0 652 0,'0'0'102'16,"0"0"3"-16,0 39 33 0,0-39-57 16,0 0-43-16,0 0-8 15,0 39-58-15,0-39-96 0,-7 35-70 16,1-6-7-16,0 2-23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9.3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 0 323 0,'-13'35'25'16,"13"-6"0"-16,0-29 0 0,-6 39-4 15,6-4-26-15,0-7 0 16,-6 4 1-16,6 0-16 0,0 0-12 16,0 3-36-16,-7 0-25 15,1 1 6-15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9.4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0 274 0,'7'24'8'0,"-7"1"1"16,6 7-3-16,-6-4-30 16,6 8-93-16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9.7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 0 418 0,'0'0'101'0,"-6"24"26"16,6-24 12-16,-6 32-4 15,6-32-64-15,-7 32-24 0,1-7-26 16,0-1 3-16,6 1-19 0,0 3-5 16,6 4-3-16,0 4-96 15,7 3-14-15,-7-1-58 0,0 5 11 16,1-4-53-16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6:53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9007 2491 229 0,'0'0'57'0,"0"0"-13"16,0 0-11-16,0 0 0 15,0 0-19-15,0 0-3 0,0 0 0 16,0 0-1-16,0 0-10 0,0 0 6 16,0 0-6-16,0 0-4 15,0 0 4-15,0 0 11 0,0 0-11 16,0 0 0-16,0 0 11 16,0 0-11-16,0 0 18 0,0 0-7 15,0 0 23-15,0 0-13 16,0 0 11-16,0 0 6 15,-12 39 29-15,-1-11-40 0,13-28-4 16,0 36 7-16,-6-4-15 0,-1-4 1 16,7-28 12-16,-12 39-11 15,6-4-8-15,-7-10 30 0,13-25-32 16,-13 35-4-16,7-7 49 0,6-28-20 16,-19 39-15-16,7-10 34 15,-1-1-18-15,1 4 3 0,-7-4 8 16,0 4-19-16,-6 3-11 15,0 4 15-15,-1-7 23 0,1 3-26 16,-6-7 32-16,6 1-48 16,-13-1 11-16,7 0 13 0,-1 0-4 15,1 1-15-15,-1-5 33 16,-5 1 4-16,-1 3-25 0,38-28-3 16,-57 43-6-16,13-11-1 15,7-1-14-15,-1-6 25 0,-6 0 8 16,6-4-32-16,-6-10-14 0,6 6 30 15,-6 1 5-15,0 3-2 16,-6 0-29-16,6-3 20 0,0 0 3 16,0-8-7-16,0 5-2 0,6-8 2 15,-6 3-20 1,7-3-5-16,-7-3 19 0,0-1 0 16,-7-3-1-16,7 0-8 0,-6 0 5 15,6 0-3-15,0 0 12 16,0 0-4-16,6-7 6 0,1 0 16 15,37 7-21-15,-51-14 4 0,7 0-3 16,7 0 23-16,-1-4-10 16,0 0-9-16,7 4-3 0,-1 0 15 15,1 0 13-15,31 14-20 0,-38-21-11 16,38 21-17-16,-31-32 5 16,-1 0 14-16,14 7-12 15,-1-3 23-15,19 28-15 0,-32-42 2 16,13 10 6-16,-6 4-11 15,6-1-13-15,1 1 8 0,-1 0-1 16,19 28 6-16,-25-35-3 0,-1 3-1 16,8 4 15-16,18 28-11 15,-26-36 0-15,1 4 13 0,6 4-6 16,7 3-7-16,12 25 7 0,-19-39 43 16,0 4-61-16,7 7 11 15,-1 0 14-15,7-4-14 0,-7 0 4 16,7-3-9-16,0-1 7 15,-1 1-11-15,1-7 18 16,0-1-9-16,-1 1-3 0,7-4 3 16,-6 0-5-16,6 3 8 0,-6 1-3 15,6 0-5-15,0-1 5 16,0 1-3-16,6 3-2 0,-6 0 9 16,0 4-1-16,6-1-3 0,1-2 0 15,-1 2-12-15,7-3 12 16,-7-3 21-16,13 3-21 0,-7-3 6 15,7-4-18-15,0 3 8 0,0 1 4 16,0-1-8-16,0 1 15 16,-1 0-16-16,-5 3 17 0,0 7 7 15,-13 32-12-15,18-46-3 16,-5 11 0-16,-13 35-9 0,13-50 5 16,-1 11-1-16,1 4-3 15,-13 3 12-15,6-3-7 0,0 3 13 16,-6 4-10-16,7-4 2 15,-7 4-2-15,6-4-5 0,6 0-9 16,-5 0 14-16,5-3 3 0,-5 0-17 16,-1 3 30-16,0 0-16 15,0 0 13-15,-6 4-5 0,0 28-12 16,0-32 0-16,0 4 0 16,-6 3-8-16,6 25 2 0,-6-39 13 15,-7 7-3-15,1 4 0 0,-1 0 12 16,13 28-1-16,-12-32-4 15,5 4-10-15,7 28 5 16,-12-36-13-16,5 12 1 0,7 24 6 16,-18-36-7-16,5 8 11 0,0 0-8 15,13 28 8-15,-25-35 10 16,25 35 7-16,-31-39-13 0,31 39-15 16,-25-32 11-16,25 32 5 0,0 0-11 15,-44-39-6-15,44 39 9 16,-44-35-7-16,44 35 15 0,-44-29-5 15,6 8-11-15,38 21 16 16,-50-25-5-16,50 25 15 0,-44-24-4 16,0 2-7-16,12 8-4 15,32 14-3-15,-56-14-6 0,12 0 1 16,0 3 2-16,6 1-2 16,0 3 8-16,1-4 11 0,37 11 2 15,-51-10-13-15,20 6 0 0,31 4 2 16,-50-3-2-16,6 3-14 15,44 0 3-15,-63 0 19 0,13 0 13 16,-1 0-16-16,7 0-5 16,0 0 6-16,7 0-18 0,-7-4 7 15,6 4 16-15,-6 4-11 0,44-4-11 16,-44 0 19-16,6 0-8 16,38 0 8-16,-50 3-16 15,18 1 1-15,32-4-7 0,-56 10 8 16,12-6 23-16,0-1-3 0,-6 1-20 15,6 3 16-15,-7 0-6 16,1-4-13-16,0 5-5 0,-1-5 9 16,-5 1 1-16,-1-1 16 0,-6-3-10 15,7 4 22-15,-7-4-24 16,6 3 10-16,1-3 4 0,-7-3-14 16,0-1-5-16,7-3 2 15,-1 0 0-15,0 0 5 16,1-4-2-16,6 1 14 0,6-1 35 15,44 11 2-15,0 0-22 0,-51-14-9 16,51 14-6-16,0 0-7 16,0 0-2-16,0 0 10 0,0 0 24 15,0 0 4-15,0 0-14 0,0 0 6 16,0 0-11-16,0 0-20 16,0 0-7-16,0 0-9 0,0 0 14 15,0 0-2-15,0 0-9 16,0 0 25-16,0 0 2 0,0 0-18 15,0 0 16-15,0 0-14 0,0 0-11 16,0 0 16-16,0 0-7 16,0 0 6-16,0 0-6 15,0 0 0-15,44-18 0 0,-6 8-11 16,0 3 11-16,6 0-10 0,0-4 1 16,0 4 11-16,0 0 8 15,6 0 0-15,-6 0-10 0,-6 3-6 16,-38 4-3-16,44-7-2 0,-44 7 6 15,0 0 12-15,37-7-7 16,-37 7 4-16,38-7 3 0,-38 7-13 16,0 0-4-16,0 0 4 15,0 0 15-15,0 0-17 16,0 0 17-16,32-14-20 0,-32 14-1 16,0 0 7-16,0 0 2 0,0 0-4 15,0 0-6-15,0 0 27 16,0 0 2-16,0 0-16 0,0 0 0 15,0 0 0-15,0 0-12 0,0 0 12 16,0 0 0-16,0 0 0 16,0 0 7-16,0 0-7 0,0 0-7 15,0 0 30-15,0 0-41 0,0 0 18 16,0 0-10-16,0 0 13 16,0 0 6-16,0 0-26 15,0 0 8-15,0 0 12 0,0 0-10 16,0 0 7-16,0 0 5 15,0 0-5-15,0 0 10 0,0 0-21 16,0 0 1-16,0 0 10 0,0 0-5 16,0 0 11-16,0 0-6 15,0 0 3-15,0 0-8 0,0 0-8 16,0 0 19-16,0 0-4 0,0 0-2 16,0 0-8-16,0 0-7 15,0 0-2-15,0 0 24 0,0 0-12 16,0 0 10-16,0 0-12 0,0 0 7 15,0 0-6 1,0 0-2-16,0 0 15 0,0 0 11 16,0 0-10-16,0 0-5 0,0 0-3 15,-38 0-14-15,38 0 5 16,-38 7 4-16,38-7-7 0,-44 11 2 16,44-11 15-16,-38 7 12 0,38-7-3 15,0 0-23-15,-44 14 9 16,44-14 2-16,-44 14-9 0,44-14 14 15,-37 10-7-15,37-10 18 0,0 0-11 16,-44 18-10-16,44-18 7 16,-38 14-15-16,38-14 1 0,-38 11 4 15,38-11-1-15,-37 14 7 16,37-14 12-16,0 0-9 0,0 0-3 16,0 0 15-16,0 0-12 15,0 0-3-15,-38 11-4 0,38-11 1 16,0 0-2-16,0 0-1 15,0 0-1-15,-38 10 3 0,38-10 4 16,0 0 12-16,0 0 5 0,0 0-6 16,0 0-14-16,0 0 3 15,0 0-12-15,0 0 12 0,0 0-7 16,0 0-5-16,0 0 12 0,0 0 18 16,0 0-14-16,0 0-11 15,0 0 4-15,0 0 3 0,0 0-8 16,0 0 12-16,0 0-4 15,0 0-4-15,0 0 8 16,0 0 7-16,0 0-14 0,0 0 3 16,0 0-4-16,0 0 0 0,0 0-12 15,0 0 7-15,0 0 21 16,0 0-16-16,0 0 0 0,0 0 4 16,0 0-5-16,0 0 1 0,0 0-8 15,0 0-2-15,38 32 30 16,0-11-19-16,-38-21 3 0,44 21-3 15,-44-21 8-15,37 22-2 16,-37-22-10-16,0 0-6 0,38 14 9 16,-38-14 4-16,0 0 10 15,0 0 6-15,0 0-16 0,0 0 5 16,0 0-5-16,0 0-10 16,0 0-2-16,0 0 2 0,0 0 6 15,0 0 9-15,0 0 2 0,0 0 2 16,0 0-15-16,0 0 3 15,0 0-5-15,0 0 1 0,0 0-4 16,0 0 11-16,0 0 0 0,38 28 13 16,-38-28-8-16,0 0 9 15,0 0-10-15,0 0-18 0,0 0 8 16,0 0 6-16,0 0-7 16,0 0 7-16,31 28 0 15,-31-28 0-15,0 0 6 0,0 0-6 16,0 0 9-16,0 0-5 0,0 0 3 15,0 0-13-15,0 0 6 16,0 0-10-16,0 0 5 0,0 0-5 16,0 0 32-16,38 32-20 0,-38-32 8 15,0 0-10-15,0 0 0 16,0 0-11-16,0 0 5 0,31 32-5 16,-31-32 20-16,0 0-14 15,0 0 14-15,0 0 6 16,0 0-15-16,0 0-4 0,0 0 4 15,0 0-9-15,0 0 5 0,0 0-7 16,0 0-19-16,0 0-65 16,0 0-95-16,0 0-146 0,0 0-38 15,0 0-19-15,0 0 58 0</inkml:trace>
  <inkml:trace contextRef="#ctx0" brushRef="#br0" timeOffset="1216">251 329 265 0,'0'0'65'0,"0"0"19"16,0 0-22-16,0 0-7 0,0 0 2 16,0 0-12-16,0 0-22 15,0 0 0-15,0 0 11 0,0 0 33 16,0 0-19-16,0 0-15 15,0 0 26-15,0 0 1 0,0 0 4 16,7 45-36-16,-7-45-13 0,0 0 10 16,6 43-10-16,-6-43 15 15,0 0-18-15,12 46-4 16,-12-46-16-16,0 0 13 0,13 49 1 16,-13-49-3-16,6 43-3 0,-6-43-14 15,0 0 14-15,13 49 17 16,-13-49 1-16,0 43-61 0,0-43-95 15,0 42-30-15,0-42-9 16,-6 46-4-16,6-46-8 0</inkml:trace>
  <inkml:trace contextRef="#ctx0" brushRef="#br0" timeOffset="1688">276 897 423 0,'0'0'82'16,"0"0"17"-16,0 0 1 0,0 0-36 15,0 0 13-15,0 0-6 0,0 0-54 16,0 0 31-16,0 0-24 16,0 0-20-16,0 0-1 0,0 0-7 15,-6 36-2-15,6-36 14 16,0 0-3-16,0 39-14 15,0-39-93-15,0 0-14 0,0 46 2 16,0-46 20-16,0 38-20 0,0-38-10 16,-6 39 25-16,6-39 43 15,-13 39 15-15,13-39 16 0,0 0 8 16,-6 39 24-16,6-39-17 0,0 0 0 16,-19 35 14-16,19-35 9 15,0 0-8-15,0 0-12 0,0 0 14 16,0 0 19-16,0 0 0 15,0 0 8-15,0 0 10 0,0 0 7 16,0 0 10-16,0 0-26 16,-6 36-22-16,6-36 23 0,0 0-26 15,0 0-13-15,0 0 9 16,0 0-6-16,-13 46 0 0,13-46 8 16,0 0-8-16,0 42-10 0,0-42-21 15,-6 46-20-15,6-46-32 16,0 42-10-16,0-42 19 0</inkml:trace>
  <inkml:trace contextRef="#ctx0" brushRef="#br0" timeOffset="1881">157 1647 204 0,'0'0'31'15,"0"0"-14"-15,-6 46 8 16,6-46-17-16,0 0 12 0,0 0-4 15,0 0-9-15,-7 42-7 0,7-42-6 16,0 0 2-16,0 39 10 16,0-39-6-16,0 0 8 0,0 0-28 15,-6 53 4-15,6-53-62 0,-6 42-25 16</inkml:trace>
  <inkml:trace contextRef="#ctx0" brushRef="#br0" timeOffset="2216">0 2276 393 0,'6'35'85'16,"-6"-35"16"-16,0 0-2 0,0 0-23 16,0 0 20-16,0 0 5 15,0 0 37-15,0 0 12 0,0 0 48 16,0 0-66-16,0 0-38 15,0 0-25-15,0 0-42 16,0 0-3-16,0 0-16 0,0 0-2 0,0 0-6 16,0 0-17-16,0 0 4 15,0 0 3-15,0 0-2 16,0 0 7-16,0 0-26 0,0 0 34 16,6 39-18-16,-6-39 3 0,0 0-47 15,0 0-14-15,13 35-29 16,-13-35 24-16,0 0-27 0,0 0 14 15,0 0-16-15,0 0 107 16,0 0-251-16,0 0-38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5:09.9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820 0 602 0,'0'0'123'0,"0"0"-1"16,-6 32 13-16,6-32-57 16,0 0-6-16,-7 28-62 0,7-28-10 15,0 0 6-15,0 32 19 0,0-32-5 16,7 36-24-16,-7-36-91 15,6 38-132-15,-6-6-30 0</inkml:trace>
  <inkml:trace contextRef="#ctx0" brushRef="#br0" timeOffset="812">204 714 785 0,'0'0'193'0,"0"0"12"16,0 0-11-16,0 0-17 0,0 0-37 15,0 0-19-15,12 28-9 16,-12-28-15-16,0 0-14 0,32 8-39 16,-32-8-3-16,31-8-17 0,1-2-28 15,-32 10 18-15,25-11-8 16,-25 11-3-16,0 0 2 0,0 0-5 15,0 0 5-15,0 0-5 0,0 0 0 16,0 0-11-16,0 0-2 16,0 0 16-16,0 0 9 0,0 0-19 15,0 0-20-15,0 0 14 16,0 0 24-16,0 0 17 16,0 0 29-16,19 32-30 0,-13 0 10 15,0 7-4-15,-6 0 6 0,0-1-21 16,0-2-2-16,0-1-2 15,0 4-8-15,13-7-6 0,-13-32 0 16,6 35 8-16,-6-35-3 0,13 28-13 16,-13-28-4-16,0 0-28 15,0 0-98-15,0 0-142 0,0 0-167 16,0 0-39-16,0 0 33 16</inkml:trace>
  <inkml:trace contextRef="#ctx0" brushRef="#br0" timeOffset="1368">757 803 533 0,'0'0'72'0,"0"0"28"15,0 0-2-15,0 0-22 16,0 0-13-16,0 0-7 16,0 0-10-16,0 0 20 0,0 0 25 15,0 0 18-15,0 0-33 0,0 0-14 16,0 0 36-16,0 0-15 16,0 0-29-16,0 0-5 0,-38 17 7 15,38-17-12-15,-25 32-6 0,25-32-11 16,-12 39-5-16,12-39-16 15,0 35 19-15,0-35-25 0,6 36 12 16,-6-36-16-16,0 0 23 0,0 0-19 16,0 0 10-16,38 35-10 15,-38-35 14-15,37 7-14 0,-37-7 2 16,38-14-2-16,-38 14-3 16,50-39 10-16,-18 4-12 15,-7 3 16-15,0-4-49 0,-6-6-36 16,-7 3 13-16,-5 7 54 0,-7 32 0 15,0-42-14-15,0 42-3 16,-19-32 37-16,19 32-23 0,-38-28-13 16,38 28 53-16,-50-14-39 0,6 7-15 15,6 14 29-15,38-7 9 16,-50 17-30-16,12 1 8 0,38-18 15 16,-44 32-13-16,44-32 6 0,-38 42 19 15,38-42-26-15,-25 36-49 16,25-36-129-16,-12 35-88 0,12-35-78 15,0 0-72-15</inkml:trace>
  <inkml:trace contextRef="#ctx0" brushRef="#br0" timeOffset="2288">462 325 314 0,'-32'8'49'0,"1"-5"14"0,-1 8-3 15,1-4-5-15,-1 7 0 16,7 0 0-16,25-14 0 0,-44 32 7 16,13 0 8-16,31-32 6 15,-44 53 12-15,6-4 12 16,7-3 20-16,-1 0 8 0,13-4-40 15,1 4-24-15,5 0-30 0,7-3 7 16,6 3-41-16,0-4 0 16,6 0 8-16,7-3 18 0,5 0-15 15,1 0-5-15,0 0 9 0,6 0-21 16,7-4 14-16,5 4 1 16,-5-4 10-16,12-3-6 0,-6-4-7 15,6-3 55-15,6 0-39 0,6-7 14 16,7-8-27-16,-6-3-9 15,12 0 28-15,0-3-11 16,-6-4-21-16,0 0 25 0,-13 0-5 16,-6-4-30-16,-6-3 34 15,-7-3-12-15,1-5-8 0,-32 15-18 16,37-31 14-16,-37 31-17 0,32-53-66 16,-7 3-15-16,0 1 24 15,-6-1 58-15,6 4-9 0,-6 0 20 16,0 0 3-16,6 4 28 0,-12 3-34 15,-13 39-4-15,18-49 41 16,1 3-13-16,-19 46-18 16,7-53 20-16,-1 14-3 0,-6 39-19 15,6-39 0-15,-6 39 34 0,0-35-10 16,0 35-27-16,0 0 36 16,0 0-2-16,0-36-15 0,0 36-5 15,0 0 35-15,0 0-26 0,0 0-1 16,-19-35 20-16,19 35-14 15,0 0-31-15,-31-39 7 0,31 39 10 16,-38-35-3-16,38 35-5 16,-50-36 25-16,12 12-8 0,0 2-12 15,7 1-15-15,-7 4 15 0,1 2-3 16,-1-2-4-16,0-1 4 16,0 0 19-16,-6 1-28 15,0 3 12-15,-6 0 9 0,6 6-19 16,-6 5 5-16,0-1 10 0,-1 8-5 15,1-1 0-15,0 1-18 16,6 3-66-16,6 4-75 0,7-4-73 16,-1 0-7-16,32-7-22 0,-31 14-45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03.6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3193 2948 1213 0,'0'0'300'0,"0"0"10"0,0 0-84 15,0 0-108-15,-37-4-18 16,37 4 50-16,0 0-42 16,-38 28-39-16,38-28-21 0,-44 39-16 15,6 0 1-15,1-11-25 16,-1 1 15-16,38-29-1 15,-44 24 21-15,12-6 19 16,32-18 54-16,0 0-2 0,0 0-67 16,0 0 0-16,-31-21-27 15,12-11-5-15,13-10-10 0,6-8 9 16,-6-3-14-16,12-10-5 16,0-5 5-16,0 1 5 15,1 7 3-15,-1 11-8 0,0 6-54 16,-6 11-101-16,0 32-212 15,0 0-301-15,7-28-175 0</inkml:trace>
  <inkml:trace contextRef="#ctx0" brushRef="#br0" timeOffset="196">3501 2640 2701 0,'32'-14'302'16,"-7"7"-91"-16,-25 7-90 0,31-14-61 15,-31 14-43-15,0 0-111 16,0 0-220-16,0 0-316 16,0 0-190-16</inkml:trace>
  <inkml:trace contextRef="#ctx0" brushRef="#br0" timeOffset="575">2703 2955 1692 0,'0'0'36'0,"0"0"-31"0,0 0 6 15,-19 49 38-15,19-49 21 16,0 0-30-16,13 46-29 16,-13-46-5-16,0 0-6 0,0 0-8 15,0 0-39-15,0 0-5 16,0 0-2-16,0 0 18 0,0 0 21 16,0 0-2-16,0 0 12 15,0 0 11-15,0 0 41 0,-50-3 3 16,50 3 1-16,-51 7 57 15,51-7 17-15,-50 31 12 0,19 12-42 16,12 3-11-16,12 7-44 16,7 7-11-16,13 0-8 15,0 0-11-15,-1 0-2 0,13-7-2 16,-6-3-114-16,6-8-153 16,-25-42-193-16,32 39-116 15</inkml:trace>
  <inkml:trace contextRef="#ctx0" brushRef="#br0" timeOffset="931">2282 2955 889 0,'0'0'171'16,"0"0"87"-16,-31 56-13 16,12-10-33-16,19-46-41 0,-25 53-2 15,25-53-53-15,-38 50-34 16,0-15-26-16,38-35 4 0,-38 28 37 16,38-28-7-16,0 0-6 15,-44 7 2-15,44-7-13 16,0 0-28-16,-31-39-19 0,12-3-19 15,7-4 1-15,5-7-1 16,7-7-4-16,-6 3-3 0,0-6-3 16,6 3-75-16,-7 0-122 15,7 3-120-15,0 4-151 0,0 4-123 16,7 6-20-16</inkml:trace>
  <inkml:trace contextRef="#ctx0" brushRef="#br0" timeOffset="1107">2219 2442 1055 0,'57'-14'330'16,"6"-4"-38"-16,6 1-82 0,0-4-80 15,0-1-61-15,-6 5-82 16,-7 3-250-16,-5-1-304 0</inkml:trace>
  <inkml:trace contextRef="#ctx0" brushRef="#br0" timeOffset="1611">1572 2771 1598 0,'37'25'191'0,"-37"-25"-5"15,44 39-43-15,-25-4 22 0,-19 0-55 16,-12 1-43-16,12-36-30 16,-63 49-19-16,0-3-6 0,-6-11 9 15,-7-10-19 1,14-7-6-16,-1-4-13 0,6-11 6 15,13-6-2-15,44 3-29 16,-44-28-9-16,44 28-25 0,-31-61-32 16,24 5 2-16,14 3 49 15,12 0 15-15,6 3 23 0,0 12 21 16,-25 38 5-16,38-29-22 16,-38 29 10-16,37-3 38 0,-37 3 70 15,13 35 15-15,-32 15 14 16,-19 13 13-16,-12 8-18 0,-19 10 27 15,-7 11 8-15,1 3-14 16,6 4-6-16,6 0-26 16,19-7-24-16,0 0-9 15,19 0-8-15,12-4-28 0,20 4-27 16,5-10 0-16,20-5-14 16,12-6-23-16,12-11-71 0,13-14-78 15,0-14-106-15,1-4-135 16,5-10-156-16,0-18-125 0,7-11 57 15</inkml:trace>
  <inkml:trace contextRef="#ctx0" brushRef="#br0" timeOffset="1760">1760 3835 2656 0,'0'0'333'16,"19"-29"-34"-16,-19 29-29 15,0 0-68-15,0 0-74 16,25-28-58-16,-25 28-40 0,38-25-118 15,-38 25-164-15,50-24-190 16,-50 24-409-16,51-25-289 0</inkml:trace>
  <inkml:trace contextRef="#ctx0" brushRef="#br0" timeOffset="-1757">76 57 372 0,'0'0'100'16,"0"0"27"-16,0 0 23 16,0 0-27-16,0 0 25 15,0 0-41-15,0 0-14 0,0 0 38 16,0 0-72-16,0 0 18 16,0 0 14-16,0 0 75 0,0 0-37 15,0 0 19-15,0 0-56 16,-19 39-43-16,19-39-12 0,-19 49 37 15,6-6 14-15,7-5-31 16,6-38-43-16,-6 46-14 0,0-10 6 16,6-36-10-16,0 39 19 15,0-39-2-15,0 0-10 16,0 0-3-16,-7 39-6 16,7-39-3-16,0 0 9 0,0 0 19 15,0 0-8-15,0 0-5 16,0 0-10-16,0 0-8 0,0 0 12 15,0 0 14-15,0 0-25 16,0 0-2-16,0 0 1 0,0 0 25 16,0 0 0-16,0 0 1 15,0 0-27-15,0 0 4 0,0 0-7 16,0 0 26-16,0 0 0 16,0 0-10-16,0 0-9 0,0 0-1 15,0 0 6 1,0 0-6-16,38 7 19 0,-38-7-5 15,38 0 8-15,-38 0-27 16,50 3 10-16,-6-3 5 0,-6 0 15 16,6 0-9-16,0 0-14 15,0 0 1-15,6 0-6 0,-6-3 39 16,6-4-24-16,1 3 1 16,5 0-14-16,1 4 7 0,-1-3-9 15,1 3 2-15,-7-4 38 16,7 4-42-16,-7 0 36 0,7-3-26 15,-7 3 15-15,6-4-25 16,1-3 20-16,-7 4-5 16,13 3 14-16,-6-4-27 0,-7 4 19 15,7-3-6-15,-7-1 0 16,6 4 16-16,1 0-27 0,-7-3-2 16,1 3 16-16,-1 0-1 15,0 3 1-15,0-3 8 0,1 0-19 16,-7 4 15-16,0-4-23 15,0 0 24-15,6 0-17 16,0 3 22-16,1-3-18 0,5 0 10 16,-6 4 1-16,13-4-6 15,-6 3-3-15,6-3 7 16,-7 0-4-16,7 0 9 0,-6 4-28 16,-7-1 26-16,7 1-2 15,-7-1-10-15,6 1 12 0,-5-4-7 16,-1 3 13-16,0 1-24 15,0 0 25-15,7-1-31 0,6 4 29 16,0-7-27-16,0 7 29 16,6-3-14-16,6 3-6 0,-6-4 2 15,0 1 4-15,1 3 10 16,-1-4-18-16,-6 5 10 0,-1-5 7 16,-5 1-9-16,0 3-14 15,-7 0 27-15,6-4-17 0,-5 4 22 16,-1-7-18-16,7 4 3 15,-1-1-6-15,-6-3 7 16,7 0-4-16,-7 0 0 0,7 0-9 16,-7-3 9-16,7 3-10 15,-7-4 25-15,0 4-15 16,-6-3 11-16,7-1-20 0,-1 1 16 16,0-1-31-16,-6 1 37 15,6-1-13-15,-6 1 11 0,0 3-16 16,-6-7 27-16,6 3-41 15,0-3 14-15,0 0-3 0,0-4 17 16,0-3-22-16,-6 4 33 16,-7-5-32-16,-31 15 15 15,38-24-3-15,-38 24 11 0,38-29-16 16,-38 29 5-16,0 0-5 16,31-35-2-16,-31 35 7 0,25-35 2 15,-25 35 3-15,25-36-14 16,-25 36 24-16,0 0-21 0,13-35 34 15,-13 35-14-15,0 0 17 16,0 0-40-16,19-35 31 0,-19 35-29 16,0 0 36-16,6-36-29 15,-6 36 31-15,0 0-23 0,13-35 16 16,-13 35-19-16,0 0 9 16,0 0-20-16,0-35 17 15,0 35-19-15,0 0 2 16,0 0-89-16,-7-36-112 0,7 36-257 15,0 0-190-15</inkml:trace>
  <inkml:trace contextRef="#ctx0" brushRef="#br0" timeOffset="-1093">3124 378 681 0,'0'0'194'0,"0"0"5"16,0 0 32-16,0 39 8 0,0-39 1 15,-12 53-27 1,-1-7-31-16,1 0-47 0,-7 4-10 16,-6 6-22-16,6 11-27 15,0 8-13-15,0 9-18 0,0 8 12 16,7 0-5-16,12 0-21 15,-7 0-8-15,7-4 12 0,7-3-10 16,-7-7 3-16,6-4-9 16,0-7 14-16,7-7-13 0,-13-10-9 15,6-8-1-15,-6-10-6 16,0-32-9-16,0 32-1 0,0-32 6 16,0 0 0-16,6 28 11 15,-6-28 1-15,0 0-12 0,0 0-6 16,0 0 0-1,0 0-6-15,0 0-42 0,0 0-127 16,0 0-157-16,0 0-70 16,0 0-85-16,0 0-7 0,0 0 35 15</inkml:trace>
  <inkml:trace contextRef="#ctx0" brushRef="#br0" timeOffset="-605">2672 1492 645 0,'0'0'143'16,"0"0"0"-16,0 0 35 15,0 0-74-15,0 0 3 0,0 0 1 16,0 0-73-16,0 0-23 16,0 0 41-16,0 0 120 0,0 0 2 15,0 0-27-15,0 0-57 16,0 0 7-16,25 42-42 16,0-3 21-16,-6-4 39 0,6 8-39 15,0-8 16-15,0 4-27 16,-6-7-30-16,-19-32 5 15,25 49 7-15,0-14-27 0,-25-35-11 16,26 36 9-16,-26-36-8 16,0 0 10-16,18 28-7 0,-18-28 45 15,0 0 8-15,0 0 20 16,0 0 0-16,0 0-40 0,38-14-26 16,-6-7-7-16,-1-11-14 15,7 0-5-15,-1 0 5 16,-5 1 7-16,5 2-1 0,-11 5-6 15,-26 24-5-15,37-32-93 16,-37 32-164-16,0 0-242 0,38-32-359 16</inkml:trace>
  <inkml:trace contextRef="#ctx0" brushRef="#br0" timeOffset="2907">6078 272 781 0,'0'0'142'0,"0"0"-19"15,0 0 30-15,0 0-52 0,-31-7-12 16,31 7-49-16,0 0 28 15,0 0 81-15,0 0-34 0,0 0-17 16,0 0-37-16,-6 46-14 16,6-46 24-16,12 43-1 0,-12-43 19 15,25 42-45-15,-25-42 23 16,32 35-43-16,-32-35 15 16,50 29-31-16,-6-15 38 15,6 0-23-15,1-7 10 0,5-3-44 16,13-4 37-16,13-4-20 15,6 1-2-15,6-8 14 0,1 4-26 16,-1 0 30-16,0-4-10 16,1 1-9-16,-7-1 6 0,-7 0-22 15,-12-3 23-15,1 4 4 16,-20-1-14-16,-6 0 0 0,-13 1-7 16,-31 10 17-16,0 0 3 15,0 0-21-15,32-35-9 16,-32 35-17-16,0 0 1 15,0-36-5-15,0 36-48 0,0 0-17 16,0 0-15-16,-19-35-18 16,19 35-89-16,0 0-140 0,0 0-79 15</inkml:trace>
  <inkml:trace contextRef="#ctx0" brushRef="#br0" timeOffset="3967">6808 506 957 0,'0'0'278'0,"0"0"44"15,0 0-38-15,-13-43-70 16,13 43-61-16,0 0-83 0,0 0-9 16,0 0 1-16,0 0 25 15,0 0-18-15,0 0-9 0,0 43 12 16,0 3-36-16,6 7-14 16,-6 10-1-16,7 15 12 15,-7 10 14-15,0 15 17 0,0 13 13 16,0 12-36-16,-7 6 1 15,7 7 12-15,0 4-21 0,-6 7 1 16,-7 0 3-16,1-3-11 16,-1-8 10-16,-12-3 1 15,6 0-3-15,-6-8 21 0,6 1-9 16,0 0-14-16,7-4-10 16,-1 4-9-16,7-8-10 0,0-6-7 15,-1-11 14-15,-5-3-10 16,6-8-6-16,6-7 1 15,-7-6 0-15,1-8 8 0,6-11 3 16,-6-10-6-16,6-10 2 16,-7-8-2-16,7-35 0 0,-6 32 0 15,6-32 7-15,0 0-5 16,0 0 0-16,0 0 2 0,0 0 5 16,0 0-6-16,0 0-3 15,0 0-4-15,0 0 7 16,0 0-6-16,0 0 3 0,0 0 4 15,-12-28-4-15,12 28 0 16,-7-32-5-16,1 7 2 16,6 25-5-16,-6-35-5 0,6 35-5 15,-13-50-15-15,1 12 2 16,-1 2-7-16,0-3 3 0,-5 7 6 16,-1-3 4-16,19 35 10 15,-25-49-4-15,6 10 11 0,0 3 0 16,19 36 4-16,-19-38 0 15,19 38-7-15,-19-43 11 0,19 43 0 16,-12-39 0-16,12 39-3 16,0 0 6-16,-19-35-3 15,19 35-7-15,0 0 12 16,0 0-5-16,0 0-5 0,0 0 8 16,0 0 1-16,0 0-7 15,0 0-1-15,0 0-1 0,0 0 5 16,0 0-7-16,0 0 3 15,0 0 4-15,0 0 5 0,12 53 13 16,1-4 3-16,-1 8 5 16,7 3-4-16,0 4-8 0,0 3-6 15,0 0-8-15,0-7 0 16,-13-3 0-16,0-4 5 0,7-4 8 16,-13-7-4-1,6-6-5-15,-6-36-7 0,0 35 3 16,0-35 16-16,0 0 24 0,0 0 28 15,0 0-6-15,0 0-27 16,0 0-20-16,0 0-4 16,32-60-14-16,-7 7 13 0,12-3-6 15,-5 3-4-15,12 3 0 16,6 1-3-16,7 3-36 0,-1 3-115 16,7 8-137-16,6 7-205 15,-6 10-267-15,-6 11-98 0</inkml:trace>
  <inkml:trace contextRef="#ctx0" brushRef="#br0" timeOffset="4999">6914 4707 814 0,'0'0'57'15,"0"0"178"-15,0 0 16 0,0 0 13 16,0 0-65-16,-25 64-3 16,19 0-51-16,-7 3-34 0,13 0-21 15,-6 0-20-15,-6-3 1 16,-1-1-1-16,-6-3-12 0,-6-7-17 16,-6-7-13-16,-7-7-24 15,-6-7 8-15,0-7-12 0,0-15 5 16,0-3-15-16,0-10 15 15,12-8-13-15,32 11-11 0,-37-46-39 16,18-3-30-16,13-1-10 16,12-6-1-16,13-1 21 15,0 8 47-15,6 3 3 16,0 14 9-16,-25 32 21 0,44-21-18 16,-44 21-13-16,38 14 29 15,-38-14 11-15,25 46 18 0,-19 0 23 16,-19 0 5-16,-5 0 6 15,-14 3-24-15,-12-3-31 0,0 0 5 16,-6-7-6-16,0-4-4 16,-1-6-7-16,7-8 4 0,0-7 6 15,7-7-1-15,37-7-5 16,-38-11-50-16,38 11-6 0,-13-42-33 16,13 0 13-1,13-4 19-15,6 3 40 0,-19 43-3 16,25-46 22-16,-25 46 1 15,0 0 46-15,0 0 9 0,0 0 17 16,0 0-8-16,0 0-4 16,12 53-6-16,-24-7-22 0,-13 0-16 15,-7-3-28-15,-5-8 19 16,-7 4-24-16,-7-11 5 0,-5-3-11 16,-1-11-28-16,13 0 2 15,-6-10-12-15,12-8 13 0,38 4-52 16,-38-35-10-1,13-1-30-15,25-6 46 0,7 3 37 16,11 0 39-16,-18 39-9 16,32-31 17-16,-32 31 54 0,0 0 72 15,38-4-9-15,-38 4 19 16,18 42-4-16,-18 4 25 0,-12 4-32 16,-7 3-49-16,-12 3-37 15,-1-3-8-15,1-7-18 0,-1-7-35 16,1-7-101-16,31-32-136 15,-32 28-249-15,32-28-79 0</inkml:trace>
  <inkml:trace contextRef="#ctx0" brushRef="#br0" timeOffset="5192">5915 4874 1423 0,'25'-39'263'16,"7"7"20"-16,-32 32-79 0,44-35-90 15,6 13-54-15,-6 12-38 16,-6 3-200-16,-1 3-261 16,-37 4-206-16</inkml:trace>
  <inkml:trace contextRef="#ctx0" brushRef="#br0" timeOffset="5482">5444 5241 1334 0,'-51'-7'200'0,"7"0"33"0,-6 3 33 15,-7 8-78-15,1 7-35 16,-7 6 8-16,-6 8-49 0,6 14-24 16,0 3-14-16,0 8-18 15,7 6 27-15,-1 11-22 0,1 8-13 16,5 2-27-16,7 12-21 16,-6-1 11-16,0 0-30 0,6-13-112 15,0-5-115-15,6-10-137 16,0-10-160-16,13-15-57 0</inkml:trace>
  <inkml:trace contextRef="#ctx0" brushRef="#br0" timeOffset="5656">5010 6344 1650 0,'94'-18'46'16,"19"-10"-17"-16,13-8 4 0,12 1-54 16,7-4-222-16,-1-7-223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21.9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1717 95 409 0,'0'0'77'16,"0"0"29"-16,0 0 21 0,0 0-32 16,0 0-28-16,0 0-15 15,0 0-21-15,0 0 9 16,0 0 15-16,0 0-10 0,0 0 24 16,26 35-55-16,-26-35-22 15,18 46 39-15,-18-46-4 0,13 57-32 16,-13-57 19-16,13 49 6 15,-13-49-20-15,0 0-11 16,6 46 25-16,-6-46 1 16,0 0-46-16,6 43 40 0,-6-43-16 15,0 0 16-15,0 0 13 16,38 31-19-16,-38-31 5 0,56 22 6 16,-5-8-14-16,-7-7-28 15,12 3 8-15,7-3 42 0,0 4-29 16,0-4-1-16,6-3 33 15,6-4-25-15,1 0 14 0,-7 3-29 16,6-3 22 0,1 4-42-16,6-4 43 0,-7 0-17 15,0 0-2-15,-5-4 31 16,5 4-47-16,-6 4 35 0,0-1-14 16,0-3 9-16,1 0 1 15,-8-3 8-15,1 3 4 0,-6 0 5 16,-1 0-7-16,1 0-39 15,0 3 4-15,-1-3 13 16,1 4 1-16,-7-4 7 0,0-4 13 16,-12 1-13-16,-38 3-5 15,50-4 22-15,-50 4-41 0,44-3 8 16,-44 3 26-16,44-7-20 16,-44 7 36-16,38-4-42 0,-38 4 40 15,0 0-30 1,0 0 16-16,38-7 17 0,-38 7-5 15,0 0-22-15,0 0 32 16,0 0-50-16,0 0 59 0,0 0-38 16,0 0 50-16,31-11-44 15,-31 11 44-15,0 0-11 0,0 0-47 16,0 0-1-16,0 0 46 16,0 0-49-16,38-14-19 0,-38 14 70 15,0 0-46-15,0 0-11 16,0 0 38-16,38-3-23 15,-38 3-15-15,0 0 23 16,37 0-11-16,-37 0-9 0,0 0-13 16,38 0 74-16,-38 0 2 15,44-4-36-15,-13 4-13 0,-31 0 59 16,44-7-55-16,-6 4 11 16,-38 3 15-16,44-7-35 0,-6 3 3 15,-38 4 16-15,44-4 1 16,-44 4-11-16,31-7 11 15,-31 7-8-15,0 0 32 0,0 0-14 16,0 0 39-16,0 0 13 16,0 0 35-16,0 0-29 15,0 0-60-15,0 0-6 0,0 0 22 16,0 0-13-16,0 0-5 16,25-35-4-16,-25 35-9 0,13-35-2 15,-13 35-8-15,0-43-13 16,0 8 61-16,-6 3-69 15,-1-3 4-15,7 35 25 0,0-43-6 16,0 43-6-16,0-38-8 16,0 38 7-16,0 0 16 0,0-36 0 15,0 36-17-15,0 0 10 16,0 0-4-16,0 0-4 0,-6-35-9 16,6 35-68-16,0 0-84 15,0 0-78-15,0 0-121 16,-6-35-127-16</inkml:trace>
  <inkml:trace contextRef="#ctx0" brushRef="#br0" timeOffset="1047">5382 84 605 0,'0'0'154'0,"0"0"6"15,0 0-2-15,0 0 11 16,0 0-92-16,0 0-32 0,0 0-14 16,0 0-17-16,0 0 98 15,0 0-16-15,38 36-17 0,-19-4-40 16,-7 6 11-16,1 5-16 16,-7-4 13-16,-6 3-11 0,6 0-8 15,1-3 1-15,-1-3-24 16,-6-36 12-16,6 35-9 0,-6-35-26 15,0 0 24-15,0 0-13 16,0 0 27-16,6 35-10 16,-6-35-10-16,0 0 41 0,0 0 7 15,0 0-33-15,0 0 0 16,38 18 4-16,0-11-8 0,6-3 3 16,12-4-11-16,7 0-14 15,6 3 11-15,13 1 8 16,12-1-19-16,7 1 14 0,6-1-8 15,-7 1 19-15,1-4 4 16,-7 3-12-16,0 1-6 0,-6-4 12 16,-6 0-16-16,0 3 13 15,-7 1 2-15,-6-4-2 16,7 4-9-16,-13-1 3 0,0-3-8 16,-7 4 16-16,-12-4-17 15,-6 0 16-15,-38 0-7 0,38-7 23 16,-38 7-15-16,0 0 12 15,0 0-10-15,31-18 4 0,-31 18 4 16,0 0-4-16,25-32-13 16,-25 32-4-16,19-46 13 15,-6 4-9-15,-7 3-9 0,6-11-4 16,-5 1 13-16,-1 3-8 16,7 0 4-16,-13 7 14 15,6 4-30-15,-6 35 27 0,12-39 46 16,-12 39 10-16,0 0-32 15,0 0-30-15,7-35-8 0,-7 35-140 16,0 0-184-16,0 0-260 16,0 0-145-16</inkml:trace>
  <inkml:trace contextRef="#ctx0" brushRef="#br0" timeOffset="2248">2931 519 462 0,'0'0'165'15,"0"0"11"-15,-44 28 11 0,44-28-26 16,0 0 4-16,-38 57 3 16,19-8 49-16,0 1 21 15,0 6-28-15,0 8-31 0,7 7 11 16,-13 6-56-16,0 8-32 15,6 7 15-15,0 11-15 16,0 6-37-16,-6 8-20 0,6 6 5 16,0 5-21-16,0-8 17 15,0-4-7-15,1-3-18 16,5-10-6-16,0-4-5 0,-5-11-6 16,5-10-4-16,0-7 2 15,1-11-2-15,-1-11 0 0,13-49 0 16,-6 57-11-16,6-57 8 15,-13 42-1-15,13-42 11 0,0 0-5 16,0 0 12-16,0 0 11 16,0 0-13-16,0 0-7 15,0 0 2-15,0 0-15 16,0 0-3-16,0 0 11 0,-12-46-32 16,6 4-24-16,-7-8-6 15,-6 1 16-15,0-4 16 0,0 0 2 16,7 7 13-16,-1 4 2 15,1 3 5-15,12 39 5 0,-19-43-12 16,19 43 10-16,-13-42-3 16,13 42 8-16,0 0-4 15,-12-35 1-15,12 35 14 0,0 0-6 16,0 0-5-16,0 0 11 16,0 0-6-16,0 0-8 15,0 0-6-15,0 0 0 0,0 0-7 16,0 0 16-16,0 0 2 15,0 0 8-15,0 0-7 16,0 42 2-16,0 0-8 0,6 1 7 16,0-1-9-16,1 1 9 15,-1-1 6-15,0 0 6 0,0-3-7 16,-6-39 2-16,7 57 1 16,-7-57 17-16,12 49-3 0,-12-49-15 15,0 0 17-15,7 43-6 16,-7-43 9-16,0 0 10 15,0 0 6-15,0 0-3 16,0 0-25-16,50-7-19 0,-6-4 0 16,-6-10 0-16,-38 21 9 15,44-50-2-15,0 11-3 0,-13 1-4 16,-31 38-11-16,31-43-37 16,-31 43-40-16,32-35-70 0,-32 35-103 15,0 0-240-15,0 0-271 16</inkml:trace>
  <inkml:trace contextRef="#ctx0" brushRef="#br0" timeOffset="2840">2711 3526 658 0,'-57'0'135'0,"57"0"-29"16,0 0 36-16,0 0 5 0,-38 43 45 16,38-43-16-16,-6 46-42 15,6-46 17-15,0 0-82 0,31 42-15 16,-31-42-30-16,44 21 2 15,-44-21-10-15,51 0-23 16,-51 0 19-16,44-24-27 16,-44 24 44-16,0 0-19 15,31-53-37-15,-12 7 11 0,-19 46 43 16,0-43-14-16,0 43 14 16,0 0-16-16,-44-17-16 0,44 17 56 15,-69 31 57-15,12 15-31 16,7 11-14-16,-7 10 5 15,13 7-33-15,7 0-25 16,-1 1 25-16,7-8-25 0,5-11-10 16,8-10 0-16,-1-7 0 0,19-39-29 15,0 0-134 1,0 0-180-16,0 0-197 0,0 0-13 16</inkml:trace>
  <inkml:trace contextRef="#ctx0" brushRef="#br0" timeOffset="3216">2170 3505 916 0,'0'0'174'0,"0"0"68"0,-13 53-62 15,13-7-36-15,13-3-80 16,-13-43-18-16,25 56-41 16,-25-56-5-16,25 50 8 0,-25-50-3 15,0 0-5-15,19 42 35 16,-19-42-29-16,0 0 11 16,0 0-21-16,-44 25 31 0,6-15-53 15,-6-3 64-15,7 0-24 16,-14 11 113-16,1 7-1 15,-6 10 25-15,-1 8-26 16,0 10-1-16,7 7-65 0,0-4-30 16,6-3-6-16,6 0-23 15,7-10-3-15,12-4-145 0,19-39-114 16,0 0-229-16,0 0-148 16</inkml:trace>
  <inkml:trace contextRef="#ctx0" brushRef="#br0" timeOffset="3485">2717 2957 1103 0,'0'0'176'15,"0"0"94"-15,0 0 2 16,0 0-57-16,0 0-82 0,0 0 20 16,0 0-17-16,0 0-64 15,-57 57-32-15,-12 7-20 16,0 3-2-16,-19 3-160 16,-6 5-256-16,-7-12-233 0,-6 4-51 15</inkml:trace>
  <inkml:trace contextRef="#ctx0" brushRef="#br0" timeOffset="3697">1611 3572 2228 0,'0'0'245'15,"0"0"-19"-15,0 0-78 0,0 0-71 16,0 0-34-16,0 0-37 16,31-21-151-16,-31 21-248 15,0 0-216-15,0 0-138 0</inkml:trace>
  <inkml:trace contextRef="#ctx0" brushRef="#br0" timeOffset="3969">1139 3876 1351 0,'0'0'91'15,"0"0"52"-15,0 0 94 0,0 0-22 16,0 0 2-16,25 43-38 15,0-1-21-15,-6 0-14 16,0 4-52-16,-13 0-54 0,-12 4-4 16,0-1-14-16,-13-3-9 15,-6-7-81-15,25-39-156 0,-38 46-222 16,38-46-183-16,-50 25-58 16</inkml:trace>
  <inkml:trace contextRef="#ctx0" brushRef="#br0" timeOffset="4196">806 3442 1157 0,'0'0'312'0,"-19"63"3"16,13 8-48-16,6 0-69 15,12 6-28-15,1 8-83 0,0 0-42 16,5-4-26-16,1-3-81 16,-6-7-159-16,-1-8-154 15,-12-10-143-15,0-10-3 0</inkml:trace>
  <inkml:trace contextRef="#ctx0" brushRef="#br0" timeOffset="4520">661 4092 850 0,'0'0'61'0,"0"0"153"16,0 0 15-16,0 0-56 15,0 0-82-15,0 0-34 0,0 0-41 16,-6 53 9-16,0-11 28 15,6-42-16-15,-25 50 24 16,25-50 56-16,-38 46 12 0,7-11 13 16,31-35 8-16,-51 46 9 15,14-4-45-15,-1-3 4 0,6 4-20 16,1 3-8 0,-7-1-27-16,7 9-35 0,-1-9-17 15,1 1-17-15,6 0-43 16,0-10-170-16,25-36-175 0,0 0-197 15,-32 39-86-15</inkml:trace>
  <inkml:trace contextRef="#ctx0" brushRef="#br0" timeOffset="4693">542 4703 1519 0,'50'-21'157'16,"7"0"-27"-16,-1 0-89 16,1-1-25-16,0 5-206 0,-1-5-206 15,-12 5-163-15</inkml:trace>
  <inkml:trace contextRef="#ctx0" brushRef="#br0" timeOffset="5000">171 4081 1139 0,'19'50'200'0,"0"-11"-12"16,6-4 3-16,-6 4-8 15,-19-39-66-15,19 46-39 0,-19-7-64 16,0-39 7-16,-38 42-16 16,0-10 9-16,-6-15 2 15,0-9-6-15,7-12 4 0,37 4-46 16,-38-35 36-16,13-11 4 16,18-11-8-16,14-10-71 15,18-11-166-15,6-7-93 16,20 4-155-16</inkml:trace>
  <inkml:trace contextRef="#ctx0" brushRef="#br0" timeOffset="6339">6023 583 710 0,'0'0'206'15,"0"0"-15"-15,0 0-6 16,0 0-64-16,0 0-70 0,0 0 90 16,0 0 97-16,0 0-66 15,0 49-35-15,-19 18 23 16,0 15-36-16,-12 24-39 0,-7 17-1 16,0 19-8-16,1 17 8 15,-1 17 13-15,0 8-43 0,-6 7-18 16,0 3 20-16,0 1-9 15,-6-5-22-15,12-2-1 0,1-8 24 16,5-7-8-16,1-7-38 16,12-3 18-16,0-11-25 0,0-11 14 15,-6-14-9 1,6-14 0-16,0-17 7 0,-6-11-12 16,6-22 15-16,7-13-17 15,12-50 13-15,-25 46-2 0,25-46-8 16,0 0 9-16,0 0-14 15,0 0 19-15,0 0-10 0,-44 21-4 16,44-21 10-16,0 0-10 16,-44-18 4-16,44 18 0 0,0 0-16 15,-32-53-2-15,13 14 18 16,19 39-8-16,-18-42 8 0,18 42-7 16,-7-46-26-16,7 46 13 15,-19-46-13-15,19 46 0 16,-25-49 15-16,25 49-5 15,-37-50 30-15,37 50-20 0,-26-46 23 16,26 46-24-16,0 0 7 16,0 0 19-16,-18-42-12 0,18 42 0 15,0 0 8-15,0 0-15 16,0 0 10-16,0 0-11 0,0 0 14 16,0 0 4-16,0 0-15 15,0 0 15-15,0 0-8 0,-26-39 4 16,26 39 11-16,0 0-27 15,0 0 46-15,0 0 8 16,0 0 3-16,19 64 4 16,-6 3 3-16,-1 3-3 0,7 1-21 15,0 0-1-15,-6-1-17 16,-1-6 0-16,1-4 5 0,-1-7-17 16,-12-53 17-16,19 50 2 15,-19-50 21-15,0 0 3 0,0 0 10 16,0 0 7-16,38 28-30 15,-38-28-4-15,57-21-13 0,-13-11-19 16,-7-11 11-16,7-3-27 16,-12 8-28-16,-1-1-60 15,-31 39-98-15,32-43-81 16,-32 43-186-16,0 0-202 0,56-14-64 16</inkml:trace>
  <inkml:trace contextRef="#ctx0" brushRef="#br0" timeOffset="7240">4848 4601 791 0,'0'0'165'16,"0"0"-33"-16,0 0-19 16,0 0-2-16,0 0 150 0,0 0-53 15,0 0-51-15,-13 85-21 16,-6-8-7-16,-6 1-51 0,0 3 4 15,-6 1-7-15,-7-5-27 16,-12-2 2-16,-7-5-29 16,-12-3-9-16,-7-3-12 0,-12-11-6 15,-6-4 17-15,0-10-11 16,-7-7 6-16,1-11-12 16,12-10 1-16,6-4 25 0,13-11-20 15,12-3-6-15,7-7 14 16,50 14-28-16,-44-28 3 0,44 28-3 15,-19-42-45-15,19 42 29 16,19-46 10-16,-19 46 3 0,31-39 29 16,-31 39-22-16,57-29 9 15,-13 12-13-15,-44 17 30 0,50-14 2 16,-50 14-34-16,0 0 28 16,51-11-21-16,-51 11 15 0,0 0 8 15,0 0-27 1,0 0 15-16,0 0-1 0,0 0-13 15,0 0 29-15,0 0-66 16,0 0 55-16,0 0-13 0,0 0 13 16,-26 46 24-16,26-46 1 15,-50 60 52-15,6-7-2 0,0-3-27 16,0-4 11-16,6-4-17 16,-6-7-14-16,0-3 26 0,7-7 6 15,37-25 35-15,-44 17 0 16,44-17-11-16,-44-10-3 15,44 10-19-15,-38-46 0 16,19-4-15-16,13-3-27 0,6-3 2 16,0-8-20-16,-6-3 9 15,6-11-11-15,-13-3-12 0,7-4-6 16,-7 4-86-16,7 7-48 16,-7 10-114-16,7 8-147 0,0 10-217 15,6 46-73-15</inkml:trace>
  <inkml:trace contextRef="#ctx0" brushRef="#br0" timeOffset="7456">3609 4590 947 0,'0'0'339'0,"51"-49"73"16,-51 49-51-16,50-43-79 0,-12 18-96 15,-38 25-106-15,37-10-20 16,-37 10-29-16,0 0-28 0,44 42-3 16,-31 4-112-16,-19 7-115 15,-19 7-210-15,-7 4-128 16,-12 7-54-16</inkml:trace>
  <inkml:trace contextRef="#ctx0" brushRef="#br0" timeOffset="8140">2893 5276 932 0,'0'0'65'0,"0"0"-23"0,0 0 140 15,0 0-20-15,0 0-55 16,0 0-2-16,0 0 5 16,-38 49 4-16,38-49-56 15,-44 67-24-15,19-14-16 0,6-7 52 16,19-46-21-16,-19 57-19 15,19-57 8-15,0 49-47 0,0-49 23 16,0 0-36-16,38 39 19 16,6-18 3-16,0-7-25 0,-44-14 25 15,50 8 0-15,-50-8-10 16,44 7-4-16,-44-7 33 16,0 0-12-16,0 0 6 15,0 0 17-15,13 53 13 0,-13-7 16 16,-13 0-20-16,1-1-20 15,-13 8 6-15,-7 8-21 0,1-1 15 16,6 3-25-16,-1-3 32 16,14-3 43-16,12-4 32 0,6-7 0 15,26-11-43-15,12-10-33 16,6-7 13-16,13-11-29 0,6-7-4 16,0-11 1-16,-6 0-17 15,0-6-42-15,-7-12-155 0,-12-6-222 16,-6-7-186-16,-13-8-100 15</inkml:trace>
  <inkml:trace contextRef="#ctx0" brushRef="#br0" timeOffset="8440">2277 5717 1058 0,'0'0'254'0,"0"0"37"0,0 0-28 16,56 46-71-16,-24 4-40 15,-13 3 22-15,-7 7-71 0,-5 0-10 16,-14 4-57-16,-18-4 3 15,-6-4-26-15,-7 1-4 0,-6-11 5 16,0-11-98-16,-6-7-153 16,-1-6-166-16,7-15-112 15,0-11-46-15</inkml:trace>
  <inkml:trace contextRef="#ctx0" brushRef="#br0" timeOffset="8656">1805 5233 1559 0,'0'60'268'0,"0"11"-49"16,7 3-18-16,-1 4-55 0,13 7-52 15,0 3-43-15,0 0-37 16,-7-3-30-16,1 0-196 15,-13-4-171-15,-7-10-139 0,-18-7-47 16</inkml:trace>
  <inkml:trace contextRef="#ctx0" brushRef="#br0" timeOffset="8956">1548 5986 924 0,'0'0'259'16,"0"0"24"-16,25-35-25 15,-25 35-61-15,0 0-67 0,0 0-54 16,0 0 5-16,0 0 8 16,-44 28-8-16,-6 11 46 0,6 10 43 15,0 11 12-15,0 11-12 16,0 7-35-16,0 3-31 0,6 4-52 15,6 0-38-15,-5-1 9 16,5-6-23-16,7-7 4 0,-6-7-26 16,-1-8-96-16,7-14-99 15,25-42-147-15,0 0-213 0,0 0-164 16</inkml:trace>
  <inkml:trace contextRef="#ctx0" brushRef="#br0" timeOffset="9137">1416 6880 2233 0,'56'-18'281'0,"7"-6"-65"16,0-1-104-16,19 0-60 0,-7-3-13 15,19 3-88 1,1 0-206-16,-1 1-321 0,-6-1-220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35.6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25 316 0,'0'0'43'15,"0"0"25"-15,0 0-10 16,0 0-4-16,0 0-3 0,0 0-6 16,0 0-34-16,0 0-2 15,0 0 23-15,0 0-15 0,0 0 12 16,0 0 14-16,0 0 10 15,0 0 3-15,0 0 11 0,0 0-12 16,0 0 0-16,44 31-8 16,-44-31 8-16,44 29-5 15,-44-29-30-15,44 21 14 16,-44-21 20-16,44 17-38 0,-44-17 13 16,50 18 30-16,-50-18-26 15,57 14-20-15,-13-3 24 0,-44-11-44 16,62 10 10-16,-11 1 25 15,-1-4-1-15,-6 4-10 0,-6-4 20 16,6 0-28-16,6 0 18 16,-6 0-17-16,13 0-24 0,-7-3 37 15,0-1-13-15,7 1-5 16,-1-1-9-16,-5-3 4 16,5 0 22-16,1 0-60 15,6-3 43-15,-1-4-5 0,1 0-6 16,0-1 22-16,6-6-26 15,0 7 5-15,13-7 14 0,0 7-15 16,-1-4-2-16,-5 1 38 16,6 3-61-16,-7 0 41 0,0 0-5 15,-12 3-8-15,-6 1 5 16,-13-4-8-16,-44 7 11 0,50-4 18 16,-50 4-40-16,44-4 19 15,-44 4 18-15,0 0-44 16,44-7 37-16,-44 7 1 15,0 0-31-15,50-21 14 0,-50 21 17 16,44-25-9-16,-44 25-5 16,0 0 11-16,51-35-16 0,-51 35 12 15,0 0 7-15,0 0-47 16,37-35 30-16,-37 35-2 0,0 0-86 16,0 0-94-16,0 0-84 15,0 0-78-15</inkml:trace>
  <inkml:trace contextRef="#ctx0" brushRef="#br0" timeOffset="1316">1433 261 584 0,'0'0'167'15,"0"0"-15"-15,0 0-11 0,0 0-55 16,0 0 33-16,0 0-33 16,0 0 24-16,0 0-26 0,0 0-27 15,0 0-11-15,0 0-11 16,25 53-9-16,-19 4 4 0,7 3 26 15,-13 4-3-15,6 10 4 16,0 11 44-16,-6 6 27 16,7 8 25-16,5 7-74 15,1 4-28-15,6 3-3 0,0 0 11 16,6 4 6-16,0-1-39 16,0-3 22-16,0 1-12 0,7-8 14 15,-1-4-11-15,7-7-22 16,-1-6-1-16,1-4-13 0,0-8 3 15,-7-2-6-15,7-5 13 16,-13-6-13-16,6-1-5 0,-12-6 19 16,6-4-30-16,-12 4 43 15,6-12-30-15,-13 1 24 16,7-3-21-16,-13-43-9 16,12 49 31-16,-12-49-19 0,13 53 8 15,-13-53-9-15,12 57-9 16,-5-11 20-16,-7-46-19 0,6 56 6 15,0-10 5-15,-6-46-11 16,7 60 6-16,-1-7-18 0,-6-7 33 16,6-3-28-16,0-1 22 15,-6 1-13-15,7-5 7 0,-7 1 1 16,0-39-11 0,6 46 7-16,-6-46 3 0,6 46-14 15,-6-46 19-15,0 0-8 16,7 36-4-16,-7-36 8 0,0 0-15 15,0 0 25-15,0 0-14 16,0 0 0-16,0 0 7 0,0 0-7 16,0 0-4-16,0 0 22 15,0 0-18-15,0 0-3 0,0 0 8 16,0 0-22-16,-38-15 17 16,38 15-29-16,-50-53-51 0,-1 0 17 15,7-3-6-15,-6-1 20 16,12 1-1-16,1 3 1 15,-1 0 38-15,6 7-20 16,32 46 42-16,-31-50-26 0,31 50 17 16,-25-42 9-16,25 42-25 15,0 0 18-15,0 0-22 0,0 0 24 16,0 0 0-16,0 0-39 16,0 0 46-16,0 0 4 0,0 0-17 15,0 0 13-15,0 0-24 16,0 49 49-16,13 1 2 0,-7-4-3 15,13 3-1-15,-1-3-8 16,8 0 13-16,-1-3-21 16,0 2 6-16,0-2-4 0,0-4 9 15,0-4-18-15,-25-35 29 16,38 43-9-16,0-5-28 16,-38-38 16-16,31 43-12 0,1-8 1 15,-32-35 10-15,25 35-20 16,-25-35 7-16,0 0 13 0,0 0-10 15,25 36 21-15,-25-36 15 16,0 0 9-16,0 0 22 0,0 0-10 16,0 0-15-16,0 0-21 15,0 0-6-15,44-21-29 16,-44 21 7-16,44-60-1 0,-6-1-20 16,-7 8 18-16,-6 4 0 15,0 3-5-15,-25 46 5 16,25-53-13-16,-25 53 22 0,26-42-21 15,-26 42-37-15,0 0-67 16,0 0-112-16,0 0-138 0,0 0-187 16,62-29-155-16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44.2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1697 55 290 0,'0'0'64'16,"0"0"5"-16,0 0 1 15,0 0-21-15,0 0-17 0,0 0 36 16,0 0-29-16,0 0 51 16,0 0-23-16,0 0 3 15,0 0 133-15,0 0-105 0,0 0-16 16,0 0-70-16,0 0 22 15,0 0 7-15,0 0-36 0,19 53-29 16,-19-53 85-16,0 0-44 16,0 0-6-16,63 45-11 15,-13-20 18-15,-50-25 2 16,51 7-29-16,-51-7 33 16,44-10-54-16,-44 10 26 0,0 0-42 15,44-43 15-15,-44 43 19 16,25-46-1-16,-13 4 2 0,-12 42-38 15,0-39 57-15,0 39 18 16,0 0-34-16,0 0 0 16,-62-14 8-16,11 21 23 0,-5 11-37 15,5 3 14-15,-5 4-5 16,-1 3 13-16,1 4-16 16,56-32 18-16,-69 39-16 15,69-39 0-15,-57 31 32 0,57-31-55 16,0 0 31-16,0 0 11 15,0 0-20-15,0 0 41 16,0 50-79-16,0-50 89 0,0 0-83 16,44 53 48-16,-44-53 15 15,50 60 23-15,-6-11-47 16,-44-49 50-16,38 60-12 0,-13-10-2 16,-25-50 4-16,6 56-3 15,-6-10-17-15,0-46 16 0,-6 46-12 16,6-46-21-16,0 0-27 15,-31 46 41-15,31-46-13 16,-63 32-68-16,13-18-37 16,-1-7-2-16,14-7 23 15,37 0-7-15,-57-17 16 0,57 17 14 16,-50-43 18-16,50 43 28 16,-38-56 15-16,19 17-24 0,19 39 30 15,0 0-40-15,0 0 27 16,-19-39 3-16,19 39 15 15,0 0 71-15,0 0-20 0,0 0 16 16,0 0 17-16,0 0 33 16,-31 56-6-16,6-3-46 15,-7-7 10-15,1 4 11 16,-7-4-25-16,-6 0-45 0,6-7-12 16,1 0-50-16,5-8-56 15,32-31-259-15,-44 32-145 16</inkml:trace>
  <inkml:trace contextRef="#ctx0" brushRef="#br0" timeOffset="376">830 878 911 0,'-44'-25'216'16,"0"11"-34"-16,0 0-27 15,6 7-91-15,38 7 17 0,-44-14-49 16,44 14-2-16,0 0-30 16,0 0 0-16,0 0 9 0,-6-46-1 15,6 46-32 1,0 0 18-16,44-39 6 0,-44 39-19 15,50-14 40-15,-50 14 7 16,51 10 21-16,-51-10 79 0,31 39-8 16,-18 4-31-16,-26 6 42 15,-12 4-40-15,-19 0-44 16,-6 4-17-16,-13-1-15 0,0-3-42 16,0 0-156-16,0-7-192 15,13-10-121-15,12-15-89 0</inkml:trace>
  <inkml:trace contextRef="#ctx0" brushRef="#br0" timeOffset="640">365 581 926 0,'0'0'294'0,"0"0"-11"0,19 53 15 16,-7 4-46-16,7-1-59 15,-13 1-55-15,-6 3-48 16,7-4-9-16,-7 1-17 0,0-4-50 16,0-11-14-16,-7 1 5 15,1-11-169-15,6-32-252 16,-25 31-216-16,-6-13-37 15</inkml:trace>
  <inkml:trace contextRef="#ctx0" brushRef="#br0" timeOffset="944">51 786 945 0,'0'0'199'16,"37"46"33"-16,-11-4-25 16,-8 8 10-16,-11-8-58 0,-7 1-72 15,-7-1-40-15,-5-3-21 16,-13-7-36-16,25-32 13 16,-38 35 11-16,38-35-1 0,0 0-25 15,-38 7 22-15,38-7 14 16,0 0-16-16,-19-42 25 0,13-8-22 15,12 1-25-15,1-8 38 16,-1-3-21-16,7 4-58 0,-1 3-106 16,7 3-189-16,12 4-178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47.3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895 666 773 0,'0'0'156'16,"0"46"67"-16,0 0-25 0,0 3 9 15,-6 1-62-15,-7-1-45 16,-6-3-8-16,7 0-27 0,-20-3-24 16,7-8-44-16,0-7 18 15,0-6-3-15,0-5-12 0,-1-10 23 16,1-3-23-16,25-4 6 15,0 0-4-15,-31-32-11 0,12 4 5 16,6-4 8-16,13 4 14 16,0 28 43-16,0 0-9 0,7-29-8 15,-7 29 49 1,19 11 15-16,12 10 5 0,0 18-37 16,7 7-7-16,0 14-35 15,6 4 5-15,0 3-20 0,6 4-9 16,-6-8-6-16,0-3-4 0,0-7-38 15,-12-7-173-15,-1-7-126 16,-31-39-150-16,31 32-53 0,-31-32 38 16</inkml:trace>
  <inkml:trace contextRef="#ctx0" brushRef="#br0" timeOffset="-1392">6056 83 1113 0,'0'0'273'0,"0"0"-68"15,0 0-33-15,0 0 2 0,-12 46-62 16,-13-7-36 0,-13-4-13-16,-12 4-6 0,-1 0-18 15,-12 0-16-15,-6-4 9 16,-6 0-15-16,-7-3-2 16,0-3-15-16,-6-8-6 0,0 0-4 15,7-3 0-15,5-8 2 16,13 1-9-16,1-4 17 0,11-7-54 15,14-4-42-15,37 4-4 16,-38-14-34-16,38 14-12 16,0 0 25-16,0 0 33 0,0 0 19 15,25-35 14-15,-25 35 23 16,44-25 18-16,-6 18-1 16,-38 7 20-16,37 7-10 15,-37-7-11-15,0 0 91 0,19 36-19 16,-19-36 22-16,-19 45-21 15,19-45 0-15,-62 43-18 16,5-11-10-16,0-4-5 0,1-10 15 16,6-8-2-16,6-6 18 15,6-4 11-15,38 0-25 0,-44-25 21 16,44 25-31-16,-32-42-11 16,7-1-10-16,13-3-21 15,5-3 16-15,1-1-1 16,6 4-28-16,0 7-91 0,6 1-139 15,1 2-136-15,5 1-100 16</inkml:trace>
  <inkml:trace contextRef="#ctx0" brushRef="#br0" timeOffset="-1183">5163 72 842 0,'0'0'254'16,"37"-35"22"-16,-37 35-66 16,38-25-99-16,-38 25-37 15,44-7-29-15,-44 7-28 0,44 14 0 16,-44-14-138-16,0 0-72 16,25 57-103-16,-25-11-83 0,-19-4-30 15</inkml:trace>
  <inkml:trace contextRef="#ctx0" brushRef="#br0" timeOffset="-695">4239 412 758 0,'0'0'55'15,"0"0"-18"-15,0 0 9 16,0 0 1-16,0 0 10 0,0 0-29 16,0 0 48-16,0 0-20 15,0 0 10-15,6 42 43 0,-6 1-22 16,-6-1-8-16,-13 0-1 16,-6 1-35-16,-7-1-27 15,1 4-11-15,6-7 15 16,0-4-12-16,6-6 15 0,19-29-34 15,-13 31 0-15,13-31 11 16,0 0 0-16,25 32 7 16,1-14-4-16,11-8 3 0,-5-6-3 15,-1 3-12-15,-31-7 12 16,32 11-9-16,-32-11 22 0,31 28 27 16,-18 7 10-16,-7 1 7 15,-12 6-1-15,-1 4 12 16,-5 3 6-16,5 4 74 15,1 0-49-15,6-3-6 0,6-4-6 16,7 0-16-16,12-14-26 16,13-1-6-16,6-13-18 0,6-7-4 15,13-4-17-15,12-14-21 16,-5-7-91-16,-1-8-148 0,-7-9-256 16,-5-12-214-16</inkml:trace>
  <inkml:trace contextRef="#ctx0" brushRef="#br0" timeOffset="640">1303 1316 467 0,'0'0'100'0,"0"0"33"16,0 0-21-16,0 0-4 16,0 0-17-16,0 0-21 0,0 0-17 15,0 0-12-15,0 0-10 16,7 32-10-16,-7-32 13 0,0 0-13 15,0 0 2-15,0 0-23 16,37 21 41-16,-37-21-53 0,0 0 19 16,0 0-7-16,0 0 0 15,0 0-23-15,19-38-1 0,-19 38 15 16,0 0 20-16,-6-36-20 0,6 36 9 16,0 0 49-1,0 0 6-15,-44 7 8 0,44-7-18 16,0 0 21-16,-31 43-7 0,12-8-31 15,19-35 3-15,-7 39-24 16,7-39 8-16,0 0-119 0,19 39-141 16,-19-39-113-16,38 24-19 15</inkml:trace>
  <inkml:trace contextRef="#ctx0" brushRef="#br0" timeOffset="997">1787 1366 996 0,'0'0'260'16,"0"0"-8"-16,0 0-35 0,0 0-106 16,-44 14-29-16,44-14-72 15,0 0 13-15,0 0-15 0,0 0 1 16,0 0-49-16,0 0-42 0,0 0 18 15,0 0 8-15,0 0 39 16,0 0-14-16,0 0 35 0,0 0-7 16,0 0 18-16,0 0-23 15,0 0 35-15,38 4-17 16,-38-4 37-16,0 0-12 0,32 45 28 16,-20-2-21-16,-12-4 18 15,0 3-7-15,-6 1-34 0,-13-1 16 16,-6-3-25-16,-7-4-22 15,32-35-7-15,-50 43-201 0,50-43-123 16,-44 35-90-16,19-17-23 16</inkml:trace>
  <inkml:trace contextRef="#ctx0" brushRef="#br0" timeOffset="1312">2309 581 893 0,'0'0'95'0,"0"0"57"16,0 0 46-16,0 0 8 15,0 0 9-15,0 0-32 0,-38 39-18 16,7 4-64-16,0 6 12 15,5 8-14-15,8-1-26 0,5 1 2 16,7-8-8-16,6 1-1 16,6-4-10-16,13-4-45 15,12-7 8-15,7-6-28 0,6-5-134 16,6-6-85-16,7-4-140 16,-13-10-67-16,6-4-33 0,-6-4 22 15</inkml:trace>
  <inkml:trace contextRef="#ctx0" brushRef="#br0" timeOffset="1628">2755 712 1005 0,'0'0'174'0,"0"0"47"0,0 0 11 15,0 0-62-15,0 0 2 16,0 0-74-16,26 46 6 0,-1-4-64 15,0 1 7-15,0-4-38 16,0-4-9-16,-25-35 12 0,19 46-5 16,-13-11 2-16,-6-35-15 15,-19 39 15-15,19-39-19 0,0 0 2 16,-44 32 18-16,44-32-22 16,-37 7 31-16,37-7-32 0,0 0 23 15,-13-49-10-15,19-1 6 16,7 4-20-16,12 4 23 15,0 3-19-15,-25 39-63 0,38-46-110 16,-38 46-163-16,38-42-108 16,-38 42-35-16</inkml:trace>
  <inkml:trace contextRef="#ctx0" brushRef="#br0" timeOffset="1940">3133 189 577 0,'0'0'99'0,"0"0"102"0,0 0 25 16,50 4-4-16,-50-4 33 15,50 28-59-15,-12 11 25 0,0 7-78 16,-1 7-35-16,-5 7 9 16,-1 7-35-16,-6 7-15 15,-6 7-8-15,0 4-13 0,-6 4-25 16,-13 2-32-16,0 1 3 16,-13-3-206-16,-6-5-196 0,-19-2-142 15,-12-1-77-15</inkml:trace>
  <inkml:trace contextRef="#ctx0" brushRef="#br0" timeOffset="2421">23 691 566 0,'-19'46'155'15,"13"17"23"-15,12 15 53 16,1 11-10-16,5 9-46 0,13 12 25 15,7 7-52-15,12 3-53 16,0-4-42-16,12-3-34 0,20-10 11 16,12-11-65-16,12-11-80 15,20-14-164-15,18-10-33 0,7-8 45 16,12-10-13-16,0-14-54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8:51.3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151 357 506 0,'0'0'110'0,"0"0"5"16,0 0-29-16,0 0-46 0,0 0 8 15,0 0 63-15,-19 50-26 16,19-11-72-16,0 3 9 16,0 0-11-16,0 1-11 15,0-43 28-15,-7 53-23 0,1-7-5 16,6-46 13-16,-12 53-123 15,5-18-136-15,7-35-59 0</inkml:trace>
  <inkml:trace contextRef="#ctx0" brushRef="#br0" timeOffset="1483">0 806 329 0,'0'0'78'16,"0"0"10"-16,0 0 8 15,0 0-20-15,37-7-25 0,-37 7 7 16,44-7-44-16,-44 7-18 16,44 0 45-16,0 3-38 0,0-3 54 15,0 4-29-15,7-8 4 16,-1 4 25-16,13-3-29 0,12 3 14 15,1-4-52-15,12 4 36 16,6 0-22-16,0 0 13 16,7-3 3-16,-1 3-6 15,1-4 19-15,6-3-33 0,6 4 29 16,-6 3-43-16,0-4 6 16,-7 1 15-16,1-1-7 0,-1 1-21 15,-5-4 30-15,-1-1-21 16,-6 1 21-16,6-3-3 0,-6-1 4 15,0 1 20-15,0-1-33 16,-6 0 18-16,-7 4-43 16,1 4 56-16,-1-1-28 0,-12 4-21 15,0 0 4-15,0 4 20 16,-13-4 15-16,7 3-6 16,-7-3-6-16,0 0 29 0,1 0-28 15,-1 0 11-15,6-3-36 16,-5 3 10-16,5-4 8 15,-5 1-6-15,-1-1-7 0,6-3 13 16,-5 4 8-16,-1-4 24 16,7 3-29-16,-7 0-35 0,0 1 29 15,-6-1 5-15,6 4-10 16,-6-3 8-16,7 3-3 0,-7-4 7 16,6 1 10-16,0-4 10 15,7-4-24-15,-1 4-36 16,1 0 20-16,6 0 25 15,-7 3-13-15,7-3 4 0,-6 0 0 16,-1 0 22-16,-5 4-8 16,-7-1-26-16,6 4 2 0,0 0-5 15,-6 0 29-15,0 4-14 16,-6-4-3-16,0 3 3 0,-1-3 13 16,-37 0-8-16,51 0-29 15,-7 0 26-15,-13-3-20 16,-31 3 24-16,44-7 30 0,-44 7-36 15,44-4 9-15,-44 4-29 16,44-3 7-16,-44 3 21 16,38-4-2-16,-38 4-35 0,37-4 31 15,-37 4-10-15,38 0-3 16,-38 0 51-16,0 0-76 16,38 0 44-16,-38 0-3 0,0 0-9 15,0 0-15-15,0 0 41 16,0 0-16-16,0 0 90 0,31-7-6 15,-31 7-4-15,0 0-4 16,0 0-16-16,0 0 3 0,0 0-43 16,0 0-11-16,0 0 4 15,0 0-19-15,0 0-3 16,25-35 0-16,-25 35 27 16,0 0-24-16,13-39 0 0,-13 39-9 15,6-39-22-15,-6 39 58 16,7-35-27-16,-7 35-14 0,0 0 6 15,0 0 45-15,0 0-16 16,0 0-38-16,0 0 3 0,0 0 0 16,0 0 18-16,0 0 11 15,0 0-28-15,0 0-1 16,0 0 24-16,0 0 4 0,0 0-10 16,0 0-15-16,0 0 8 15,0 0 27-15,0 0-2 16,0 0 22-16,0 0-27 0,0 0 8 15,0 0-18-15,0 0-7 16,0 0 28-16,0 0-41 0,0 0 17 16,0 0-15-16,31-32 8 15,-31 32-3-15,0 0 22 16,31-25-16-16,-31 25 0 0,38-17 9 16,-38 17-12-16,38-18 11 15,-38 18-33-15,44-18 47 0,-44 18-37 16,44-21 31-16,-44 21-27 15,50-28 11-15,-12 3-4 0,-38 25 22 16,38-25-44-16,-38 25 1 16,0 0 30-16,31-24-5 15,-31 24 2-15,0 0 2 0,0 0-4 16,0 0 6-16,0 0-12 16,0 0 10-16,0 0 0 15,38-29 17-15,-38 29-52 0,0 0 42 16,0 0-25-16,0 0 41 15,0 0-49-15,0 0 30 0,19-42-8 16,-19 42 5-16,0 0-29 16,12-35 35-16,-12 35-5 0,0 0-6 15,19-36-8-15,-19 36 8 16,0 0-20-16,0 0 28 16,0 0-2-16,0 0-17 15,0 0-15-15,0 0-167 0,0 0-138 16,0 0-44-16,0 0-21 15</inkml:trace>
  <inkml:trace contextRef="#ctx0" brushRef="#br0" timeOffset="2678">4136 774 476 0,'0'0'91'16,"0"0"35"-16,0-42-16 15,0 42 24-15,0 0-26 0,19-46 1 16,-19 46 56-16,0 0-58 16,25-50 30-16,-25 50-49 0,25-31-18 15,-25 31-25 1,0 0 5-16,0 0-39 0,0 0 48 16,0 0 26-16,0 0-1 15,0 0-18-15,0 0-29 0,0 0-18 16,0 0-6-16,0 0-10 15,0 0 7-15,0 0-15 0,0 0 39 16,19 67 9-16,-7 7-1 16,1 11-36-16,-1 24 6 0,-5 19 8 15,12 13 42-15,-1 14 29 16,14 12-29-16,-1-1-26 0,7 7 16 16,6-7 57-16,0-7-46 15,6-11-38-15,-6-10 0 16,0-11-12-16,7-10-4 15,-7-11-15-15,-7-11 9 0,1-6 4 16,-13-19-7-16,0-13 6 16,-12-8-6-16,-13-49 0 0,0 53 4 15,0-53 8-15,0 0-2 16,-25 50-7-16,25-50-13 0,0 0 19 16,0 0-1-16,-63 14-8 15,63-14 0-15,0 0-4 0,-57-14 7 16,57 14-3-16,-50-35-31 15,50 35-27-15,-50-53-20 16,50 53 26-16,-69-68-11 16,18 12 21-16,7 6-14 0,7 8 9 15,-1-4 24-15,0 4-8 16,38 42 15-16,-44-53 2 0,6 10 22 16,38 43-8-16,-31-46-15 15,31 46 8-15,0 0 20 0,-31-39 2 16,31 39-24-16,0 0 9 15,0 0-3-15,0 0 6 0,0 0 3 16,0 0-6-16,0 0 12 16,0 0-8-16,50 53 26 0,-6-10 5 15,0 3 1 1,-6 3 36-16,6 1-28 0,-44-50 0 16,62 67-17-16,-5-14 4 15,-7-4-8-15,-50-49 7 0,63 60 5 16,-13-14 1-16,-50-46 11 15,63 53-22-15,-63-53-13 0,57 53-15 16,-57-53 7-16,56 36 20 16,-56-36 5-16,51 25-2 0,-51-25 12 15,0 0-3-15,56 7-9 16,-56-7-11-16,50-18 2 0,-50 18-8 16,51-46-6-1,-20-7-17-15,-6 0 18 0,0-11 1 16,1-6-6-16,-1 6-5 15,-6 4 5-15,-1 3 6 0,1 11-12 16,-19 46-2-16,25-49 1 16,-25 49-37-16,32-42-63 0,-32 42-101 15,0 0-144-15,0 0-169 16,50-29-116-16</inkml:trace>
  <inkml:trace contextRef="#ctx0" brushRef="#br0" timeOffset="4698">6945 216 404 0,'0'0'71'0,"0"0"0"16,0 0-14-16,0 0-2 0,0 0 10 16,0 0-51-16,0 0 21 15,0 0-27-15,0 0-3 16,0 0 13-16,0 0 16 15,0 0 26-15,13 53-1 0,-1-7-45 16,-5 0 26-16,-1-4-14 16,0 1-36-16,1-8 27 0,-7-35-17 15,6 49 8-15,6-13-15 16,-12-36-11-16,0 0-136 0,0 0-80 16,13 35-55-16</inkml:trace>
  <inkml:trace contextRef="#ctx0" brushRef="#br0" timeOffset="5378">7058 591 452 0,'0'0'116'0,"0"0"-11"16,0 0 16-16,0 0-7 16,38 3-38-16,0 1-16 0,6-4-34 15,19 0-47-15,12 0 41 16,1 3-7-16,12-3-13 16,6 4-11-16,6-1-18 15,1-6 16-15,12-1 39 0,0 1-26 16,7-4-7-16,-1-1 7 15,-6 5-15-15,-6-4 10 0,0 0-6 16,-6 3 19-16,-1 1-16 16,-6-1 22-16,-6 4-33 0,-6 0 9 15,-6 0 1-15,-14 4 25 16,-5-1-38-16,-13 1 31 0,0-1 5 16,-6 1-14-16,-7-1 17 15,-31-3-17-15,38 4-18 16,-38-4 8-16,31 0 21 0,-31 0 57 15,0 0 7-15,0 0-4 16,0 0 1-16,0 0 17 0,0 0-38 16,0 0 26-16,0 0-41 15,0 0 12-15,0 0-36 16,0 0 5-16,0 0-8 0,0 0-1 16,0 0 2-16,0 0-25 15,0 0 24-15,0 0-21 0,0 0 53 16,0 0 23-16,0 0-60 15,0 0 1-15,0 0-5 16,0 0 29-16,-6-32-51 0,6 32 30 16,-13-35-12-16,-12 7 4 15,25-1 0-15,-12 1 22 0,5 0-19 16,-5-8 17-16,12 8-24 16,-13 0 15-16,13 28-22 0,-6-28 2 15,6 28-10-15,0 0 38 16,0 0-67-16,0 0-130 0,0 0-127 15,0 0-54-15,0 0-50 16</inkml:trace>
  <inkml:trace contextRef="#ctx0" brushRef="#br0" timeOffset="6414">8523 534 420 0,'0'0'151'0,"0"0"2"16,0 0-44-16,0 0 17 0,0 0-7 15,0 0-24-15,0 46-9 16,0 0 18-16,0 7-62 0,-6 10 31 16,-1 15-4-16,1 14 8 15,-6 11-13-15,-1 10-25 0,7 0-23 16,-1-4-10-16,7 1 3 16,0-8 4-16,7-13-13 15,-1-4 7-15,7-15 10 0,-1-10-2 16,-6-7-3-16,-6-53 14 15,13 46-9-15,-13-46-13 0,0 0 28 16,0 0-35-16,0 0-20 16,0 0 30-16,0 0-103 0,0 0-26 15,0 0-74-15,0 0-28 16,0 0 33-16,0 0 17 0,0 0 14 16,0 0 0-16,0 0 37 15,0 0 40-15,-25-46 23 0,25 46 7 16,-25-46 26-1,25 46 2-15,-32-42 25 0,32 42 0 16,-25-46 12-16,25 46 21 16,-31-46-2-16,31 46 30 0,-19-46-5 15,19 46 6-15,0 0 31 16,-25-42 11-16,25 42-29 0,0 0 27 16,0 0 15-16,0 0-22 15,0 0-63-15,0 0 25 0,0 0 44 16,0 0 39-16,0 0-48 15,0 0 4-15,19 60-30 0,6-4-10 16,-6 1-29-16,-7 3 17 16,1-4-8-16,-1-3-7 15,7-3 38-15,-13-4-27 0,-6-46-14 16,13 46-14-16,-13-46-12 16,0 0 82-16,13 39 46 0,-13-39 5 15,0 0 45-15,0 0-81 16,0 0-45-16,0 0-24 0,44-29-20 15,-7-2-8-15,1-8-10 16,-13-4 3-16,0 8-41 0,0 0-112 16,-25 35-125-16,0 0-194 15,26-39-78-15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9:08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4356 1644 474 0,'0'0'70'16,"0"0"3"-16,0 0 42 0,0 0-19 16,0 0 16-16,0 0 7 15,0 0 21-15,0 0 39 0,0 0-49 16,0 0 23-16,0 0-44 16,0 0-35-16,32-11-35 0,-32 11-15 15,0 0 2-15,44-35-16 16,-44 35 28-16,19-39-26 15,-19 39-3-15,12-46-5 16,-6 11 26-16,1 3-20 0,-14-4 5 16,1 5 16-16,-6-5-40 15,-1-3 13-15,0 1-16 16,1-5-6-16,-1 4 2 0,1-3 16 16,-1 3 26-16,1 4-39 15,-1 3 23-15,0 0-6 0,1 4-13 16,6 0-14-16,-7-1 26 15,0 1 10-15,1-4-13 0,-7 0 0 16,0 4-25-16,-6-7 14 16,-6 3 11-16,-7 0 19 0,0-3-27 15,-12-1 23-15,6-2-15 16,0 2-19-16,-13 4 15 16,7-3-2-16,0 7-10 0,-7 0 9 15,1-1-2-15,-1 1 3 16,0 3 8-16,-5 4 13 0,-1 0-6 15,0 0 2-15,0-1-6 16,6 5-11-16,1-1-5 0,-1 0-5 16,1 1 6-16,5-1 21 15,-5 0-14-15,6 4 8 0,-7 0-18 16,0 0 30-16,1 3 1 16,-7 4-14-16,0-3-16 0,-6-1-7 15,0 4 5-15,0-4 25 16,-7 1-20-16,7-1 12 15,-6 4-3-15,6 0 0 0,-1-3 4 16,8 2 0-16,-1 1 0 16,0 7-17-16,0 0 28 0,-6 0-22 15,6 4-7-15,-6-1 7 16,-7 8-4-16,7-4 21 0,0 4-17 16,0 3 12-16,12 0 14 15,-5 4-13-15,-7 3 1 0,6 0-22 16,0 0 12-16,0 1-11 15,13-1 9-15,-1 3 8 0,7 1 23 16,7 7-7 0,-7-4-17-16,6 1-13 0,7-1 0 15,-7 4 16-15,6-4-13 16,1 7 8-16,0-3 23 0,-1 0-15 16,32-32 11-16,-44 53-6 15,6-11-13-15,7 1 0 0,-7-8 4 16,13 4-15-16,-6-7 25 15,-1 3-14-15,32-35 8 0,-31 53-4 16,-1-11-20-16,1-6 24 16,6 3 0-16,0-8-2 0,25-31 12 15,-32 50-4-15,7-4-1 16,25-46-2-16,-31 46 2 16,31-46-4-16,-25 46 0 0,25-46-9 15,0 0 5-15,-26 39 0 16,26-39-11-16,0 0 6 0,0 0 0 15,0 0 21-15,0 0-16 16,0 0 64-16,0 0-6 0,0 0-2 16,0 0-26-16,0 0-20 15,0 0-2-15,0 0-22 0,0 0 1 16,0 0 8-16,0 0 2 16,13-32-7-16,-13 32 0 0,19-43 11 15,-19 43-13-15,12-42 0 16,1 7 3-16,-13 35 4 15,6-46 0-15,1 14 0 0,-7 32 0 16,0-50-7-16,6 12 4 16,-6 2 9-16,0 36-6 0,0-46-11 15,6 11-3-15,-6 3 14 16,0 32-4-16,0-28 6 0,0 28-6 16,0 0-6-16,0 0 10 15,0 0 3-15,0 0-7 0,6-32 10 16,-6 32-19-16,0 0 13 15,0 0-14-15,0 0 14 16,0 0-5-16,0 0 11 0,0 0 13 16,0 0-19-16,13 32 6 15,-13-32-6-15,6 53-3 0,1-11 19 16,-7-3-11-16,6-3 4 16,-6-36-9-16,-6 49-4 0,6-10 4 15,0-39 6-15,-7 42-1 16,7-42-2-16,-12 39-6 0,12-39 3 15,0 0 3-15,-13 35-3 16,13-35 10-16,0 0-16 0,0 0 11 16,0 0 3-16,0 0-8 15,0 0-11-15,0 0 18 16,0 0-7-16,0 0 0 0,0 0 0 16,0 0 3-16,0 0-7 15,0 0-7-15,0 0 31 0,0 0-10 16,0 0-10-16,0 0 11 15,50-21-8-15,-18 7-3 0,-32 14-3 16,38-18 5-16,-38 18 2 16,37-14-12-16,-37 14 0 0,44-7 14 15,-44 7-19-15,44 4-125 16,-12-1-121-16,5 4-150 0,1 4-26 16,6 3-17-1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49:16.5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308 689 974 0,'-38'-39'114'0,"38"39"53"0,0 0-55 15,-44-14-75-15,44 14-37 16,0 0 45-16,-63 43-20 0,19 6 96 16,13 1-75-16,31-50 8 15,-19 67-25-15,19-7 10 16,0-60 65-16,44 60-41 0,6-14-1 16,13-21-21-16,0-11-41 15,-7-11 20-15,1-10-7 16,-13-11-13-16,-44 18 7 15,69-45 7-15,-69 45-7 0,57-68-20 16,-26 5-10-16,-12 6 10 16,-19-3 19-16,-13 11 55 15,-5 6 17-15,18 43 12 0,-51-35-61 16,-5 24-29-16,-13 22 16 16,-13 17-23-16,6 11 7 0,1 7-7 15,12 0 4-15,7-4-4 16,18 1-5-16,38-43-78 15,-25 53-168-15,25-53-199 0,0 0-102 16</inkml:trace>
  <inkml:trace contextRef="#ctx0" brushRef="#br0" timeOffset="812">1062 576 1112 0,'0'0'312'0,"0"0"-58"16,0 0-96-16,0 0-83 16,0 0-60-16,0 0 5 0,0 0 45 15,-44 57 29-15,13 10-54 16,-1 14 6-16,1 11-21 0,-1 7-7 15,7 3-2-15,0 1-32 16,0-4 16-16,6-4 9 16,6-13-4-16,1-12-5 15,12-10-12-15,-6-10 26 0,6-50-19 16,0 0 19-16,0 0 5 16,0 0-13-16,0 0 1 15,0 0-32-15,0 0 35 0,6-67 2 16,6 0-19-16,-5-15-7 15,-1-13-5-15,7-8-19 0,5-10 6 16,1-10-17-16,13-12 21 16,5 1 28-16,14 14 2 15,-1 17-26-15,13 26 0 0,-7 24 10 16,-5 21-6 0,-1 25 8-16,0 21-2 0,-6 21 8 15,-12 15-1-15,-13 13-3 16,-19 4 10-16,-7 8 75 0,-12-5-7 15,-12 1-8-15,-13 0-11 16,-6-11-1-16,-7-11-24 16,1-3 2-16,5-3-29 0,51-43-10 15,-63 42-105-15,63-42-118 16,0 0-78-16,-50 35-138 0,50-35-3 16</inkml:trace>
  <inkml:trace contextRef="#ctx0" brushRef="#br0" timeOffset="1132">2017 0 784 0,'0'0'240'0,"0"0"92"16,0 0-59-16,0 0-99 15,0 0-71-15,0 0-65 16,0 0-32-16,0 0 84 16,-12 46 104-16,-20 18-35 0,-12 20-36 15,0 15-36-15,0 11-22 16,0 0-3-16,13 3-42 16,6-7 4-16,6-4-18 0,6-6-17 15,13-15 20-15,0-10-12 16,7-15-74-16,-7-14-75 0,0-42-84 15,0 0-69-15,0 0-112 16,0 0-51-16,0 0 46 16</inkml:trace>
  <inkml:trace contextRef="#ctx0" brushRef="#br0" timeOffset="1345">1527 569 852 0,'-44'-25'95'16,"44"25"177"-16,0 0 2 0,0 0-11 16,0 0-54-16,0 0-56 15,0 0-29-15,38-24-58 16,25 2-27-16,37 5-39 0,13-1-73 16,1 0-100-16,-1 8-130 15,-13-1-100-15,-5 8-44 0,-20 3-1 16</inkml:trace>
  <inkml:trace contextRef="#ctx0" brushRef="#br0" timeOffset="1596">2520 710 1018 0,'0'0'279'0,"-44"22"20"15,44-22-55-15,0 0-83 16,0 0-116-16,0 0-4 16,0 0-24-16,0 0-10 15,-31 60 9-15,6 0-16 0,12 3 4 16,1 8 2-16,5 0-2 16,1-8-20-16,0 1 22 15,6-7-77-15,0-15-200 0,0-42-235 16,6 39-42-16</inkml:trace>
  <inkml:trace contextRef="#ctx0" brushRef="#br0" timeOffset="1777">2872 371 905 0,'0'0'16'0,"0"0"-3"16,0 0 3-16,0 0-24 16,0 0 5-16,0 0-52 0,0 0-203 15</inkml:trace>
  <inkml:trace contextRef="#ctx0" brushRef="#br0" timeOffset="2137">3011 795 708 0,'-26'43'154'0,"26"-43"18"16,-31 60-44-16,6-11-47 16,25-49-6-16,-25 64-42 0,18-8-25 15,7-56 29-15,7 64-30 16,-7-64-1-16,44 49-25 15,-44-49 55-15,63 25-51 0,-7-14-16 16,-56-11-96-16,63-21 15 16,-19-15 22-16,-6-10-15 15,-19-7 65-15,-1-10-10 16,-5-4 21-16,-7-8 61 0,-6 8 78 16,-12 11 8-16,-1 13-61 15,13 43-5-15,0 0-37 0,-63-17-21 16,7 27 16-16,-1 18 4 15,1 4 7-15,5 7-29 16,14 0-207-16,37-39-63 0,-32 57-75 16</inkml:trace>
  <inkml:trace contextRef="#ctx0" brushRef="#br0" timeOffset="2536">3614 622 939 0,'31'-32'123'0,"-31"32"-43"15,0 0 32-15,0 0 2 16,0 0-44-16,38 32-34 0,-38-32 0 16,19 53 23-16,6-7-24 15,-12 0-7-15,-1-7 11 16,-12-39-36-16,7 53 27 15,-7-53-30-15,0 49 35 0,0-49-39 16,0 0-10-16,0 0 37 16,6 43-35-16,-6-43 16 0,0 0 193 15,0 0-102-15,0 0-57 16,56-32-33-16,1-18 5 16,0-6 7-16,24-8 6 0,-5 8 53 15,-13 10 8-15,-13 7-20 16,-12 14-46-16,-7 22-6 0,0 17 2 15,-12 14 1 1,-12 11 20-16,11 10-28 0,-11 12-2 16,5 9-5-16,7-3 10 15,0-3-316-15,12-4-314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0:57.3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0 570 0,'0'0'106'16,"0"0"-13"-16,0 0 16 0,0 0-6 15,0 0-17-15,0 0 28 16,0 0 16-16,0 0-46 0,0 0 24 15,0 0 0-15,0 0-14 16,0 0-8-16,0 0-49 16,0 0 1-16,0 0-10 15,0 0 75-15,0 0-41 0,0 0-6 16,0 0-22-16,0 0-6 16,0 0-12-16,0 0-16 0,0 0 66 15,0 0 20-15,0 0-53 16,38 39 26-16,-38-39-15 15,44 28 28-15,-7-7-44 0,-37-21 3 16,38 18-16-16,-38-18-15 16,44 18 9-16,-44-18 0 15,44 14-13-15,-6-4 15 0,-38-10-1 16,37 14-2-16,-37-14-19 16,32 11 26-16,-32-11-23 15,44 7 19-15,-44-7-6 0,44 7-19 16,-6 4 21-16,-38-11-3 15,44 10-19-15,-13-3 23 0,-31-7-8 16,44 11 4-16,-13-4 8 16,-31-7-15-16,51 7 11 0,-14 4-1 15,1-8-18-15,-38-3 19 16,44 7-8-16,0-3-11 16,-44-4 15-16,44 3-18 15,-44-3 20-15,38 8 8 0,-38-8-21 16,38 0 1-16,-38 0 13 15,37 7-15-15,-37-7 4 16,38 3 19-16,-38-3-29 0,31 7 21 16,-31-7-3-16,44 4 1 15,-44-4-11-15,38 3 3 0,-38-3 7 16,44 7-1-16,-12-7-7 16,-32 0 16-16,44 0-18 0,-44 0 0 15,50 4 6-15,-12-1-7 16,-1-3 26-16,-37 0-31 15,44 4 23-15,-6-1-19 16,-7-3 10-16,-31 0 2 0,51 0-13 16,-14 0 20-16,1 0-11 15,0 0-9-15,0 0 14 0,-1-3-20 16,1 6 20-16,-38-3-1 16,44-3-7-16,-44 3 16 15,44-4-24-15,-44 4 29 0,38 4-21 16,-38-4-3-16,44 0-11 15,-44 0 25-15,37-4-21 0,1 4 30 16,-38 0-23 0,50-3 9-16,-12 6 6 0,0-6-15 15,-38 3 6-15,44-4-5 16,-13 4-4-16,7 0 30 0,0-3-34 16,-38 3 30-16,44 0-22 15,-7-7-5-15,-37 7 27 0,44-4-23 16,-12 1 6-16,-32 3-14 15,44-4 32-15,-44 4-28 16,38-10 18-16,-38 10-8 0,37-11-11 16,-37 11 19-16,38-11-12 15,-38 11 4-15,38-7 0 0,-38 7-10 16,50-7 25 0,-12 0-25-16,-38 7 24 0,37-3-19 15,1-4-11-15,-38 7 18 16,38-11 2-16,0 4-13 0,-38 7 22 15,37-7-13-15,-12 3 7 16,-25 4-14-16,32-7 15 0,-32 7-11 16,31-3-4-16,-31 3 12 15,32-11-12-15,-32 11 32 16,31-11 17-16,-31 11-11 0,25-10-9 16,-25 10-6-16,32-11-13 15,-32 11-10-15,37-10 0 16,-37 10 11-16,38-15-10 0,-38 15 2 15,31-10 11-15,-31 10 3 16,26-14-16-16,-26 14 6 16,0 0 11-16,0 0-4 0,31-11-4 15,-31 11-7-15,0 0 10 16,0 0 7-16,0 0-29 0,0 0 1 16,0 0-89-16,0 0-199 15,0 0-310-15,0 0-129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7:36.0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6851 1449 235 0,'0'0'46'0,"0"0"12"0,0 0 31 16,0 0-16-16,0 0 10 15,0 0-41-15,0 0-4 0,0 0-1 16,0 0-7-16,0 0 11 16,0 0 11-16,0 0-30 0,0 0 14 15,0 0 16-15,0 0 30 16,0 0 11-16,0 0-60 0,0 0 14 16,0 0-10-16,25 21-27 15,19 0 4-15,-13 1 21 0,-5-5-35 16,5-3-11-1,-31-14 25-15,38 25-1 0,-7-4-43 16,-31-21 23-16,32 29 7 16,-32-29 19-16,0 0-29 0,37 24 10 15,-37-24-7-15,0 0 7 16,0 0 28-16,0 0 28 0,0 0-39 16,0 0 35-16,0 0-46 15,0 0 5-15,0 0-7 0,0 0-14 16,-50 4 15-16,-7-4-9 15,1-7-4-15,-1 3 8 0,1-3 0 16,-1 0 12-16,1-3-5 16,-1 3-7-16,13-1 8 0,6 1 9 15,38 7-17 1,-44-10-5-16,44 10 17 0,0 0-6 16,0 0 7-16,0 0-2 15,0 0-24-15,0 0 15 0,0 0-2 16,0 0 9-16,0 0-2 15,0 0 13-15,0 0-53 0,0 0 30 16,0 0 3-16,0 0 9 16,0 0-17-16,0 0-6 15,0 0 4-15,38 35 7 0,-38-35 3 16,31 35 0-16,-31-35 3 0,0 0-7 16,32 39 4-1,-32-39 0-15,0 0-10 0,19 39 26 16,-19-39 0-16,0 0-13 15,12 43-16-15,-12-43 34 0,-12 39 0 16,12-39 5-16,-19 42-23 16,19-42 15-16,-44 46 4 0,12-11-1 15,32-35-6-15,-50 43-24 16,19-8 27-16,31-35-16 0,-51 35-5 16,51-35-14-16,-56 32 17 15,-1-11-57-15,7-3-37 0,0-7-62 16,-1-1-16-16,51-10-27 15,-56 7-27-15,56-7-14 16</inkml:trace>
  <inkml:trace contextRef="#ctx0" brushRef="#br0" timeOffset="292">7241 2106 1002 0,'0'0'234'15,"0"0"66"-15,0 0-37 0,0 0-70 16,31 11-75-16,-31-11-40 15,0 0-37-15,0 0-30 0,0 0-4 16,0 0-32-16,0 0-78 16,0 0-111-16,0 0-60 0,0 0-81 15,0 0-6-15</inkml:trace>
  <inkml:trace contextRef="#ctx0" brushRef="#br0" timeOffset="1064">6392 1442 436 0,'0'0'83'0,"0"0"4"16,0 0-29-16,0 0 11 16,0 0-30-16,0 0-3 15,-6 28-1-15,6-28-41 0,0 0 21 16,0 0-21-16,0 0-6 16,0 0 14-16,0 0-14 0,0 0 31 15,0 0 26-15,0 0 9 16,0 0 3-16,0 0 19 15,0 0-60-15,0 0 24 0,-44 21 7 16,44-21-52-16,-44 15 32 16,44-15-14-16,-44 3-3 0,44-3 19 15,-44 4 9-15,44-4-46 16,-32 0 40-16,32 0-55 0,0 0 41 16,0 0 70-16,-37-7 13 15,37 7-19-15,0 0-31 16,0 0-22-16,-32-46-38 0,7 3 2 15,6-3 13-15,7 0-11 16,-7-3 29-16,6-1-19 0,-6 1 8 16,0-1 0-16,1-3 22 15,-1 4-13-15,-6 7 10 16,-1-1-26-16,1 4 2 0,25 39 21 16,-37-46-16-16,11 11-24 15,26 35 4-15,-37-42 7 0,37 42 27 16,-25-39-19-16,-1 3 39 15,26 36-22-15,-25-35-25 16,25 35 18-16,-31-35 5 0,31 35-32 16,0 0-5-16,0 0 9 15,0 0-77-15,0 0-126 0,-25-36-90 16,25 36-31-16,0 0-23 16</inkml:trace>
  <inkml:trace contextRef="#ctx0" brushRef="#br0" timeOffset="1740">6480 788 352 0,'0'0'30'0,"0"0"-4"15,0 0 16-15,0 0-13 16,0 0-38-16,0 0 12 0,0 0 6 16,0 0-5-16,31 4-13 15,-31-4 14-15,0 0 5 0,0 0-10 16,0 0 0-16,0 0 7 16,0 0-12-16,0 0-2 0,0 0 11 15,0 0-22-15,0 0 10 16,-12-25 8-16,12 25-4 15,0 0-1-15,-38-14 5 16,38 14-4-16,-38-7-1 0,38 7 14 16,-31 3-9-16,31-3-18 15,0 0 63-15,0 0 3 0,0 0-21 16,0 0-17-16,0 0 0 16,0 0-4-16,0 0-2 0,0 0 22 15,0 0-20-15,19 29-19 16,-19-29 13-16,0 0 9 0,0 0-17 15,31 3 24-15,-31-3-16 16,0 0 0-16,0 0 25 16,0 0 19-16,0 0-34 15,0 0 3-15,0 0-13 0,0 0-3 16,0 0 26-16,0 0-29 16,0 0-5-16,0 0 17 0,0 0 4 15,0 0-25-15,0 0 8 16,0 0-38-16,0 0-71 0,0 0-95 15</inkml:trace>
  <inkml:trace contextRef="#ctx0" brushRef="#br0" timeOffset="2676">5719 1336 182 0,'0'0'27'0,"0"0"10"16,19 32 3-16,-19-32-4 0,0 0 4 15,32 32-18-15,-32-32-10 16,31 28-2-16,-31-28-21 16,0 0 25-16,0 0-11 0,25 28-3 15,-25-28 30-15,0 0 2 16,0 0-15-16,0 0-37 0,0 0 72 15,-25 28-32-15,25-28-13 16,-44 15 4-16,13-8 0 0,31-7-15 16,0 0 14-16,0 0-3 15,-32-4 4-15,32 4-11 0,0 0-11 16,0 0-8-16,0 0 34 16,-12-35-22-16,12 35 7 15,6-29-11-15,-6 29 11 16,0 0 7-16,0 0 19 0,0 0 3 15,0 0-37-15,0 0 15 16,0 0-7-16,0 0-7 0,0 0 16 16,0 0-15-16,0 0 10 15,0 0 0-15,0 0 15 0,0 0 23 16,0 0-2-16,0 0-12 16,0 0 20-16,0 0-5 0,-44 4-3 15,6 0-9-15,1 3-18 16,-1 0 34-16,0-4-14 15,0 1 0-15,1-1 1 0,-7 1 1 16,6-4-10-16,-6 0 16 16,13 0 31-16,-1 0-24 15,32 0 26-15,0 0-38 0,-38-4 21 16,38 4-6-16,0 0-4 16,0 0-13-16,0 0 45 0,-31 11-10 15,31-11-5-15,0 0-32 16,0 0-1-16,-13 35 2 0,13-35-11 15,7 39-12-15,-1-11-4 16,7 1 13-16,-13-29-15 16,25 38-17-16,-25-38-73 0,19 39-145 15,-19-39-143-15,18 36 1 0,-18-36-32 16</inkml:trace>
  <inkml:trace contextRef="#ctx0" brushRef="#br0" timeOffset="3740">4487 947 316 0,'0'0'93'0,"0"0"6"15,0 0 2-15,0 0 2 0,0 0-41 16,0 0 14-16,0 0-22 15,0 0 3-15,0 0 3 16,0 0-16-16,0 0-5 16,0 0 28-16,0 0-30 0,0 0-16 15,0 0 6-15,0 0 4 16,0 0 20-16,0 0-14 0,0 0-9 16,0 0 5-16,0 0-1 15,0 0 26-15,0 0-23 0,-6 39 4 16,12-4-39-16,13 4-17 15,6 4 17-15,1 3 0 0,-1 0 22 16,0 3-18-16,6 1-9 16,-12-1-2-16,6 4-2 15,0-3 13-15,1 6-4 0,-1-3-12 16,-6-3 42-16,6-1-12 16,0 4-15-16,0-3-15 0,0-1 4 15,-6-7-154-15,-19-42-52 16,25 43-28-16,-25-43-16 15,6 39 5-15</inkml:trace>
  <inkml:trace contextRef="#ctx0" brushRef="#br0" timeOffset="4540">4387 1484 202 0,'0'0'61'0,"-38"11"4"16,7 3 15-16,-1-3-19 0,1 3-1 15,-1 0-12-15,-5 4 16 16,-1-1-33-16,0 1-14 0,38-18-8 15,-50 25 18-15,50-25-20 16,-38 24-1-16,38-24 37 16,0 0-27-16,0 0-9 0,0 0 22 15,0 0-27-15,0 0-2 16,-12 36 17-16,12-36-5 16,0 0-3-16,0 0 1 0,50 32-28 15,0-15 9-15,-12-6 12 16,6 0-8-16,-6-4 19 0,-1 0 2 15,1 0-16-15,-38-7 6 16,38 3-27-16,-38-3 21 0,0 0-19 16,0 0 27-16,0 0-5 15,0 0-7-15,0 0 11 0,6 39-11 16,-6-39-16-16,-19 43 11 16,19-43 14-16,-37 42 18 15,37-42 20-15,-44 39 29 16,44-39-2-16,-57 35-5 0,7-10-25 15,6-7-27-15,0-8-1 16,-7 1-1-16,7-4 5 0,-6-7 1 16,0-4 16-16,6-3-47 15,0-7 10-15,44 14-10 0,-63-28 14 16,19-4-17-16,0-3 45 16,6-8-47-16,13 1 14 0,0-1 12 15,12-2 12-15,1 6-52 16,6 0 33-16,-1 3-22 15,14 1 6-15,-7 35-31 16,18-42-2-16,8 3-22 0,-26 39-2 16,37-36-46-16,-37 36-12 15,38-38-27-15,-38 38-55 0</inkml:trace>
  <inkml:trace contextRef="#ctx0" brushRef="#br0" timeOffset="5588">3243 1272 317 0,'0'0'73'16,"0"0"8"-16,0 0-24 0,0 0-12 15,0 0-2-15,12 32-43 16,-12-32 8-16,13 28 17 0,-13-28 7 16,13 36-13-16,-13-36 13 15,6 28-17-15,-6-28 9 0,0 0 10 16,-13 42 6-16,13-42-10 15,-19 32 2-15,19-32-9 16,-44 32 1-16,44-32 5 16,-44 21-39-16,44-21 22 0,-37 14-5 15,37-14 4-15,0 0 17 16,0 0-24-16,0 0-2 0,-32 7 9 16,32-7-29-16,0 0-11 15,0 0 11-15,0 0 28 0,0 0-22 16,0 0 4-16,-37-35 8 15,37 35 3-15,0 0-18 0,0 0 26 16,0 0-33-16,0 0 40 16,0 0-11-16,0 0 5 0,0 0-12 15,0 0 3-15,0 0-31 16,0 0 23-16,0 0 26 16,0 0-21-16,0 0-9 15,0 0 13-15,0 0 9 0,0 0-13 16,0 0 36-16,-44 35 27 15,44-35-47-15,-44 32 20 0,6-11-28 16,38-21-8-16,-50 15 35 16,12-5-26-16,38-10-4 0,-44 7-2 15,44-7-1-15,-38 4-9 16,38-4 10-16,0 0 16 0,0 0-19 16,0 0-39-16,0 0-5 15,0 0 6-15,0 0 19 16,-12-39 11-16,12 39 8 0,0 0-9 15,0 0 1-15,0 0 8 16,0 0-11-16,37-11-4 16,-37 11 21-16,38 7-13 0,-38-7-14 15,31 22 30-15,-31-22-31 16,0 0 37-16,38 31-30 0,-38-31 35 16,0 0 7-16,25 43 23 15,-25-43 22-15,13 39-26 0,-13-39 20 16,-13 32 26-16,13-32-14 15,-31 38 9-15,-7-9-32 16,0-8-48-16,-6 0-7 0,0-7 33 16,0 0-30-16,-6-3 6 15,13-4 12-15,-1 0-28 0,38-7 1 16,-44 4 10-16,44-4-76 16,-44 3-147-16,44-3-20 0,-38-7-48 15,38 7-20-15</inkml:trace>
  <inkml:trace contextRef="#ctx0" brushRef="#br0" timeOffset="5836">3193 1905 888 0,'0'0'91'16,"0"0"62"-16,0 0 20 15,0 0-99-15,37 25-33 0,-37-25 10 16,0 0-38-16,0 0-98 16,0 0-155-16,0 0-86 15,0 0-42-15</inkml:trace>
  <inkml:trace contextRef="#ctx0" brushRef="#br0" timeOffset="6177">3105 912 1245 0,'0'0'31'0,"0"0"39"16,0 0 64-16,0 0-14 15,0 0-50-15,0 0-51 0,0 0 20 16,0 0-54-16,0 0-57 16,0 0-69-16,0 0-59 15,0 0-62-15,0 0 10 16,0 0-41-16</inkml:trace>
  <inkml:trace contextRef="#ctx0" brushRef="#br0" timeOffset="7207">2746 986 403 0,'0'0'75'16,"0"0"6"-16,0 0-46 16,0 0-17-16,0 0-16 0,0 0 13 15,0 0-15-15,0 0 16 16,0 0-2-16,0 0 13 0,0 0-14 16,-12 28 24-16,12-28 35 15,-13 32-7-15,-6-4 9 0,19-28-3 16,-37 39 20-16,37-39 19 15,-51 50-7-15,1-11-61 16,0 0 35-16,0-1-46 0,-7-2 25 16,-6-4-45-16,0-1-1 15,-6 1 3-15,0-7 13 0,0-7-36 16,0-1 26-16,0-6-16 16,-7-4 9-16,7-7-19 15,6 0 3-15,-6-7 3 0,6 0 37 16,0-4-31-16,0-3-8 15,7 3 18-15,12-3-21 0,6 0 31 16,38 14-15-16,-44-17-17 16,44 17-13-16,0 0 46 15,-38-22-27-15,38 22 8 0,0 0-18 16,0 0 7-16,0 0 28 16,0 0-41-16,0 0 1 0,0 0 19 15,0 0-16-15,0 0-13 16,0 0 44-16,0 0-35 0,0 0 20 15,0 0 25-15,0 0-40 16,0 0 21-16,0 0-20 0,-6 36 26 16,6-36-24-16,0 35 33 15,0-35-17-15,0 39-17 0,0-39 13 16,0 0-16 0,-6 35 18-16,6-35 19 0,0 0-31 15,0 0-1-15,0 0 44 16,-19 39-41-16,19-39-25 0,0 0 55 15,0 0 13-15,-38 28-53 16,38-28 39-16,0 0-26 0,0 0-10 16,-37 14 31-16,37-14-27 15,0 0-35-15,0 0 31 0,0 0-64 16,0 0 33-16,0 0-4 16,0 0 22-16,0 0 24 0,0 0-8 15,-32-35-12-15,32 35-16 16,-12-49-10-16,-1 6 9 15,7 4-7-15,6 4-10 0,0 35 46 16,0-39-7-16,0 39 22 16,0 0-9-16,0 0-14 0,0 0-1 15,0 0 4-15,0 0 14 16,0 0 3-16,0 0 0 16,0 0 2-16,0 0 8 0,0 0 14 15,-19 50 19-15,6-11-5 16,-6 3 1-16,7-3-15 0,12-39 23 15,-32 60-38-15,1-14 17 16,31-46-22-16,-38 53 13 0,38-53-10 16,-50 49-34-16,50-49 22 15,-44 43 20-15,44-43-11 16,0 0-50-16,0 0-42 0,0 0-21 16,-44 39-72-16,44-39-23 15,0 0-86-15</inkml:trace>
  <inkml:trace contextRef="#ctx0" brushRef="#br0" timeOffset="7481">1489 1912 381 0,'51'18'124'15,"-1"-4"56"-15,6-7-17 16,7 0-36-16,-6-7-76 0,-1 0-5 16,1 0-23-16,-13 0-36 15,-44 0-24-15,38 0-96 0,-38 0-107 16,0 0 6-1</inkml:trace>
  <inkml:trace contextRef="#ctx0" brushRef="#br0" timeOffset="7784">892 2216 539 0,'0'0'156'0,"0"0"-33"16,0 0-5-16,0 0-13 0,69 14-52 15,-12-7 13-15,-7-10-51 16,0-1-31-16,-50 4 54 15,57-11-32-15,-57 11-70 0,50-14-1 16,-50 14-31-16,51-14-33 16,-51 14-18-16,0 0-37 0,44-25-23 15</inkml:trace>
  <inkml:trace contextRef="#ctx0" brushRef="#br0" timeOffset="8875">402 1131 595 0,'0'0'109'0,"0"0"24"16,0 0 4-16,0 0 0 15,0 0-38-15,0 0-5 0,0 0 0 16,0 0-61-1,0 0 22-15,-6 46 17 0,6-4-52 16,6-6-3-16,13-1-8 16,0 0 22-16,12 8-37 0,0-4 34 15,1 0-12-15,-1-1-34 16,1-2 0-16,-32-36 27 0,37 46-18 16,-37-46 20-16,38 42 14 15,-38-42-29-15,0 0-7 0,0 0-10 16,19 39 7-16,-19-39-26 15,0 0 37-15,0 0-24 0,-44 25-8 16,-6-11 66-16,6-7-27 16,-7-7-39-16,7-4 62 15,-6-3-38-15,6 4-5 0,44 3 38 16,-56-7-27-16,12 0-18 16,44 7 35-16,0 0-18 0,-44-4-2 15,44 4 21-15,0 0 6 16,0 0-50-16,0 0 16 0,0 0 24 15,-51 11 19-15,51-11-23 16,0 0-14-16,-50 31 19 16,50-31 9-16,0 0-9 0,-50 50 16 15,50-50-40-15,-38 46 18 16,38-46 18-16,0 0-32 0,-31 46-10 16,31-46 23-16,0 0-9 15,0 0-92-15,0 0-17 16,0 0 10-16,0 0-53 0,0 0-51 15,0 0-25-15,0 0-59 16</inkml:trace>
  <inkml:trace contextRef="#ctx0" brushRef="#br0" timeOffset="9572">2388 0 370 0,'0'0'41'15,"0"0"31"-15,0 0 21 16,0 0-5-16,0 0 0 0,0 0 19 16,0 0-15-16,-38 32 13 15,1-11-72-15,-1 0 5 0,-6 1 25 16,-6 2-6-16,-7 1-9 16,-6 0-5-16,-6 7 1 15,-6-1-17-15,-7 8-8 16,-12 4 8-16,-7 6 43 0,-6 8-46 15,7-1-14-15,-1 1-18 16,1-1 34-16,5-3 0 0,1 0 16 16,19-7-24-16,-1 0 10 15,13-3 2-15,0-8 24 0,13-3-30 16,12-4-2-16,38-28-44 16,-44 35 13-16,44-35 30 0,-37 25-16 15,37-25 42-15,0 0-8 16,0 0-23-16,0 0-5 15,0 0 24-15,0 0-23 0,0 0-12 16,0 0-6-16,0 0 12 16,0 0 9-16,0 0-15 0,0 0-57 15,0 0-68-15,0 0-65 16,0 0-55-16,0 0-75 0,-25 28-9 16,25-28 15-16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1:00.4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0 134 344 0,'0'0'34'0,"0"0"-2"15,0 0 9-15,0 0-3 16,0 0-20-16,0 0 24 16,0 0-1-16,0 0 33 0,0 0-51 15,0 0 12-15,0 0 20 16,0 0 16-16,0 0 8 0,0 0-41 15,0 0 11-15,0 0 14 16,0 0-42-16,0 0 50 16,0 0-6-16,0 0-31 0,44 21-6 15,-44-21-28-15,0 0 8 16,0 0 39-16,31 43-61 16,-31-43 43-16,25 42-35 15,-25-42 13-15,32 46 19 0,-32-46-30 16,25 42 36-16,-25-42-40 15,31 50 1-15,-31-50 41 16,25 42-54-16,-25-42 32 0,38 43 7 16,-38-43-39-16,32 46 25 15,-1-11-5-15,-31-35 14 0,38 35 63 16,-38-35-5-16,50 39-9 16,-12-14-63-16,-1-4 8 15,-5-3 18-15,6-4-34 16,5 0 37-16,1 0-14 15,0 0-49-15,0-3 38 0,0 0-4 16,0-1 22-16,-6 1-35 16,6-4 7-16,-6 7 13 0,0-3-22 15,-1-4 6-15,7 0 19 16,0 0-2-16,-6-4-11 16,6 4 14-16,0-3-11 0,6-1-5 15,-6-3 5-15,13 4-6 16,-7-8 22-16,0 4-22 0,-6-3-1 15,0-1 7-15,0-3 5 16,0 4-5-16,-6-4 0 0,-6 0 0 16,-32 7 0-1,50-14 0-15,-19-1-6 0,-31 15 18 16,38-21-8-16,-38 21-4 16,38-25 8-16,-38 25-8 0,37-28 4 15,-37 28 7-15,38-39-7 16,-38 39-4-16,25-42-7 15,0 7-6-15,-25 35 18 0,13-46 7 16,-13 46-26-16,19-46 22 16,-19 46-26-16,19-53 7 0,-19 53 18 15,12-46 0-15,-12 46 24 16,7-46-27-16,-7 46-4 16,6-50 16-16,-6 50-13 15,-6-53-10-15,6 53 22 0,-7-46-38 16,1 15 18-16,6 31 16 15,-13-39-14-15,13 39-15 0,0 0 23 16,-18-36 6-16,18 36-7 16,0 0-4-16,-13-39-17 15,13 39-4-15,0 0 24 0,-13-35-13 16,13 35 7-16,0 0 9 16,0 0-15-16,-12-35 9 0,12 35-5 15,0 0-4-15,0 0 9 16,0 0 17-16,0 0-8 15,0 0-16-15,0 0 9 16,0 0-17-16,0 0 39 0,0 0-42 16,0 0 31-16,0 0-16 15,0 0 3-15,0 0-12 16,0 0 36-16,0 0-38 0,0 0 14 16,0 0-17-16,0 0 12 15,0 0-14-15,0 0 35 0,0 0-12 16,0 0-4-16,0 0 0 15,0 0 0-15,0 0 0 0,0 0 2 16,0 0-22-16,0 0 13 16,0 0 25-16,0 0-21 15,0 0 13-15,0 0-5 16,0 35 3-16,0-35-8 0,0 0 14 16,0 0-41-16,-6 35 19 15,6-35 2-15,0 0 24 16,0 0 9-16,-7 39-27 0,7-39 0 15,0 0 17-15,0 0-35 16,0 0 5-16,0 0 9 0,0 0-1 16,0 0-1-16,0 0 9 15,0 0-9-15,0 0 14 16,0 0-5-16,0 0-3 16,0 0 2-16,0 0-12 0,0 0 10 15,0 0 14-15,0 0-30 16,0 0 36-16,-19 43 11 0,19-43-60 15,0 0 25-15,0 0 19 16,0 0-7-16,0 0 12 16,0 0-13-16,0 0-7 0,0 0-19 15,0 0 16-15,0 0 71 16,0 0-44-16,0 0-14 0,0 0-3 16,0 0-11-16,0 0 10 15,0 0 5-15,0 0 4 16,0 0-19-16,0 0-12 15,0 0 42-15,0 0-8 0,0 0-10 16,0 0-8-16,0 0-11 16,0 0-1-16,0 0 12 15,0 0-6-15,0 0-5 0,0 0 11 16,0 0-16-16,0 0 10 16,0 0 6-16,0 0 15 0,0 0-26 15,0 0 11-15,0 0 6 16,0 0-10-16,0 0 21 0,0 0-2 15,0 0-15-15,-25 42 13 16,25-42-25-16,0 0-7 16,0 0 22-16,0 0 8 15,0 0-11-15,0 0 8 0,0 0-3 16,0 0 44-16,0 0 12 16,0 0-12-16,0 0-16 15,0 0-4-15,0 0-19 0,0 0-7 16,0 0 1-16,0 0-4 15,0 0 3-15,0 0-17 0,0 0 11 16,0 0 7-16,32-32-12 16,-32 32 12-16,0 0 2 15,25-31-4-15,-25 31-6 0,0 0 7 16,0 0-6-16,19-39 14 16,-19 39-8-16,0 0-3 15,0 0 0-15,0 0-4 0,0 0 6 16,12-36-12-16,-12 36 20 15,0 0 0-15,0 0-34 16,0 0 17-16,0 0 7 0,0 0 18 16,0 0 7-16,13-31-29 15,-13 31 1-15,0 0 14 0,0 0-11 16,0 0 3-16,0 0-11 16,0 0 10-16,0 0-10 15,0 0 10-15,0 0 7 16,0 0-3-16,0 0-3 0,0 0-3 15,0 0-7-15,0 0 18 16,0 0-8-16,0 0-8 16,0 0 17-16,0 0 0 0,0 0 38 15,44 14-13-15,-44-14 4 16,38 31 19-16,-38-31-7 0,37 39-41 16,-37-39 10-16,0 0-19 15,51 53 10-15,-51-53 3 0,44 46-9 16,-44-46-243-16,50 25-321 15,-19-7-217-15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1:04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3168 1025 1515 0,'63'25'257'0,"6"-15"-71"15,-6-6-91-15,12-11-58 0,1 0 0 16,-14-11-206-16,8-7-330 16,-14-7-959-16</inkml:trace>
  <inkml:trace contextRef="#ctx0" brushRef="#br0" timeOffset="-2381">5556 622 632 0,'0'0'57'0,"0"0"-34"0,0 0 13 15,0 0-18-15,0 0-25 16,0 0 23-16,32-42-37 16,-7 6 46-16,-25 36-11 0,19-46 47 15,-7 15 59-15,-12 31-6 16,0 0 42-16,7-39-68 0,-7 39-6 16,0 0-15-16,0 0-30 15,0 0-14-15,0 0-20 16,0 0 44-16,0 0 28 15,37-14-7-15,-37 14-23 16,44 0-35-16,-44 0 14 0,57 14 28 16,-13 3 4-16,0 1-2 15,-44-18-29-15,57 25-7 0,-7-4-18 16,-50-21 48-16,44 21-22 16,-44-21-17-16,44 21-6 15,-44-21-3-15,0 0 5 0,0 0-1 16,0 0-4-16,0 0 16 15,0 0-5-15,0 0 2 0,0 0-3 16,0 0-10 0,0 0-6-16,-19 46 14 0,19-46 2 15,0 0-10-15,0 0 10 16,-50 14-10-16,6-10-7 16,44-4 19-16,-63-4-15 0,13 1 3 15,6-8-7-15,0 4 7 16,6-3 0-16,-6-1-11 0,6 0 7 15,-6-3 16-15,44 14-7 16,-44-24-21-16,44 24 16 16,-44-29 0-16,44 29 0 0,0 0-13 15,-38-32 4-15,38 32 15 16,0 0-6-16,0 0-7 16,0 0 7-16,0 0 0 15,0 0-9-15,0 0 15 0,0 0-17 16,0 0 7-16,0 0 13 15,0 0-12-15,0 0 5 16,0 0 15-16,0 0 19 0,0 0 0 16,0 0-8-16,0 0-4 15,0 0-3-15,0 0-13 0,0 0 1 16,7 39 4-16,-7-39-9 16,0 0 5-16,0 0 2 15,0 36-4-15,0-36-7 16,0 0-3-16,0 0 3 0,0 0 12 15,-38 21-22-15,38-21 7 16,-38 3 3-16,38-3-3 16,0 0 8-16,0 0-12 0,-31-38-2 15,31 38 6-15,-19-43-14 16,19 43 17-16,0-32-3 16,0 32 3-16,0 0-3 0,0 0 3 15,0 0-19-15,0 0 14 16,0 0 12-16,0 0-15 0,0 0 0 15,0 0 8-15,0 0 8 16,0 0-2-16,0 0-16 16,0 0 23-16,0 0-6 0,0 0-2 15,0 0-11-15,0 0 6 16,0 0 0-16,-38 22 0 16,38-22 0-16,-37 10 10 15,37-10-6-15,0 0 3 0,-38-10-7 16,38 10-11-16,0 0-38 15,0 0 17-15,0 0 9 16,-25-36 12-16,25 36 2 0,0 0 9 16,0 0-12-16,0 0 7 15,0 0 2-15,0 0 11 0,0 0 0 16,-19 36 10-16,19-36 13 16,-13 38-11-16,13-38 10 15,-12 36-14-15,12-36 6 16,0 0 5-16,0 0-10 0,0 0 5 15,0 0 8-15,0 0-14 16,-38 24 11-16,38-24 17 16,0 0-10-16,-38-21-25 0,38 21 5 15,-37-46-14-15,18 4 0 16,6-8-16-16,7 1 24 16,0 7-19-16,-1-1-3 0,7 4 4 15,-6 7 19-15,6 32-1 16,-6-31-19-16,6 31-4 0,-7-29-7 15,7 29-147-15,0 0-156 16,0 0-199-16,0 0-26 16</inkml:trace>
  <inkml:trace contextRef="#ctx0" brushRef="#br0" timeOffset="-205">4614 315 404 0,'0'0'72'16,"0"0"27"-16,0 0-7 16,0 0-22-16,0 0-14 0,0 0 5 15,0 0-4-15,0 0 2 16,0 0-10-16,0 0 1 16,0 0 4-16,0 0 1 0,0 0-38 15,0 0-6-15,0 0 19 16,44 46-18-16,-44-46 16 15,0 0-3-15,0 0 8 0,37 35 13 16,-37-35-53-16,0 0 46 16,0 0-39-16,44 35 29 0,-44-35-14 15,0 0-3-15,0 0-12 16,0 0 16-16,0 0 9 0,0 0-17 16,0 0-29-16,0 0 21 15,0 0 8-15,0 0 1 0,0 0-3 16,0 0 16-1,0 0-41-15,0 0-9 0,0 0 49 16,0 0-9-16,0 0-25 16,0 0-9-16,0 0 36 0,0 0-14 15,0 0-10-15,0 0 26 16,0 0 5-16,0 0-41 0,32 46 40 16,-32-46-7-16,0 0-20 15,0 0 4-15,0 0 3 16,0 0 36-16,0 0-44 0,0 0-2 15,0 0 35-15,0 0-25 16,0 0-15-16,0 0-2 16,0 0 63-16,0 0-57 0,0 0 8 15,-13 43 7-15,13-43 15 16,0 0-19-16,0 0-7 0,0 0 16 16,0 0 2-16,0 0-23 15,0 0-13-15,0 0 58 16,0 0-46-16,0 0-1 0,0 0 28 15,0 0-10-15,0 0 6 16,0 0-21-16,0 0 18 0,-44 3-7 16,44-3-5-16,0 0 1 15,0 0 23-15,0 0-11 0,0 0-34 16,0 0 0-16,0 0 57 16,0 0-25-16,0 0-22 15,0 0 19-15,0 0-3 16,0 0 6-16,0 0-23 0,0 0 17 15,0 0 11-15,0 0-16 16,0 0-15-16,0 0 24 0,0 0 6 16,0 0-4-16,0 0-11 15,0 0 25-15,0 0-8 0,0 0-38 16,0 0 39-16,-44-11-16 16,44 11-4-16,0 0-19 0,0 0 48 15,0 0-12 1,-44-14-10-16,44 14-22 0,0 0 22 15,0 0 24-15,0 0-38 16,0 0 1-16,-31-42 17 0,31 42-4 16,0 0-8-16,0 0 8 15,0 0-4-15,0 0 15 0,0 0-33 16,0 0 34-16,0 0 6 16,0 0-35-16,0 0-5 0,0 0 39 15,0 0-12-15,0 0-13 16,0 0 21-16,0 0-6 15,0 0-27-15,0 0 9 0,0 0 54 16,0 0 37-16,0 0-52 16,0 0 18-16,0 0 18 0,0 0-71 15,0 0-22-15,0 0 41 16,0 0-8-16,0 0 1 16,37 42 12-16,-37-42 10 0,0 0-16 15,0 0-11-15,0 0-11 16,-44 22 30-16,44-22-19 15,-44 7-15-15,44-7 2 0,-44-4 51 16,44 4-51-16,0 0 8 16,0 0 5-16,-44-28 0 0,44 28 5 15,0 0-20-15,-25-43 15 16,25 43 4-16,0 0-9 0,0 0-6 16,0 0-3-1,0 0 17-15,0 0 11 0,0 0-27 16,0 0 13-16,0 0 23 15,0 0-36-15,0 0-5 0,0 0 14 16,0 0 20-16,0 0-26 16,0 0-9-16,0 0 53 0,0 0-24 15,0 0-18-15,0 0-1 16,-12 43 41-16,12-43-28 0,0 0-4 16,0 0-18-16,0 0 41 15,0 0-14-15,-44 14-15 0,44-14-9 16,0 0 23-16,0 0-32 15,0 0-59-15,-38-42 27 16,38 42 49-16,0 0-19 16,-13-43 7-16,13 43 10 0,0 0 27 15,0 0-6-15,0 0-39 16,0 0 14-16,0 0 21 0,0 0-8 16,0 0-5-16,0 0-10 15,0 0 37-15,0 0-17 0,0 0 10 16,0 0-9-16,-12 43 20 15,12-43-3-15,0 0-32 16,-6 45 43-16,6-45-15 0,0 0-6 16,0 0-25-16,0 0 12 15,0 0 8-15,0 0-11 16,0 0-6-16,0 0-9 0,-51 11 18 16,51-11 12-16,0 0-12 15,0 0 2-15,0 0 20 16,-44-25-33-16,44 25-11 0,0 0 13 15,0 0 28-15,0 0-23 16,0 0 17-16,0 0-26 0,0 0 10 16,0 0 3-16,0 0 17 15,0 0-17-15,0 0-12 0,0 0 4 16,0 0 8-16,-44 29 15 16,44-29-19-16,0 0-18 15,0 0 67-15,0 0-51 16,0 0-3-16,0 0-1 0,0 0 30 15,0 0-25-15,0 0-11 16,0 0 60-16,-50 35-39 0,50-35-28 16,0 0 4-16,0 0 39 15,-50-14-20-15,50 14-20 0,0 0 23 16,-38-43 13-16,38 43-16 16,0 0 2-16,0 0-26 0,0 0 16 15,0 0 11-15,-50-35-18 16,50 35-7-16,-44-3 57 15,44 3 53-15,-51 10-31 16,51-10 42-16,-50 25-8 0,6-4-4 16,44-21 7-16,-56 25-7 15,-1-4-4-15,0-10-42 0,1-1-12 16,-7-3-7-16,-12-7-12 16,-7 0-19-16,6 0 1 0,-12-10 24 15,7-4-16-15,12 3-7 16,-1-3-1-16,14-4 19 15,6 0-16-15,12 1-7 0,38 17 9 16,-38-28 21-16,38 28 11 16,-31-36-22-16,31 36-2 15,-13-39-8-15,13 4-67 0,0 35-75 16,13-39-147-16,-13 39-172 16,19-39-166-16</inkml:trace>
  <inkml:trace contextRef="#ctx0" brushRef="#br0" timeOffset="207">3350 53 1748 0,'0'0'211'16,"32"-11"-23"-16,18-3-104 15,6 7-46-15,14 0-29 16,5 4-198-16,-6-4-417 0</inkml:trace>
  <inkml:trace contextRef="#ctx0" brushRef="#br0" timeOffset="1303">1163 191 721 0,'0'0'189'15,"12"39"9"-15,-12-39 6 16,0 0 1-16,0 32-16 0,0-32 2 15,0 0-44-15,-25 31-50 16,-6-13-68-16,-1-7-15 0,1-4-2 16,-1-7 17-16,1 0-21 15,0-4-17-15,31 4-6 16,-32-14 6-16,32 14 49 0,-25-28-36 16,12-8-7-16,13-2-10 15,13-1-12-15,12-4-15 0,0 4 51 16,7 4-32-16,-1 7 12 15,-6 10 9-15,-25 18 0 16,38-7-12-16,-38 7 0 0,25 25 19 16,-25-25-3-16,19 53 19 15,-13-4 9-15,1 1-32 16,-1-1 28-16,6 1 21 0,1-4 54 16,6 3-7-16,0 1 10 15,12 3-30-15,1-4-24 0,5-3-17 16,1 0-1-16,-7-7-21 15,-31-39-18-15,57 46 12 0,-57-46 11 16,50 42-15-16,-50-42-13 16,0 0 10-16,38 28 5 15,-38-28-5-15,0 0 7 0,0 0-93 16,0 0-120-16,0 0-165 16,0 0-184-16,0 0-109 0</inkml:trace>
  <inkml:trace contextRef="#ctx0" brushRef="#br0" timeOffset="1759">446 103 586 0,'0'0'125'0,"0"0"48"16,0 0-8-16,0 0-22 15,0 0-55-15,0 0 78 16,0 0-23-16,0 0-27 0,32-11-4 15,-32 11 33-15,0 0 16 16,0 0-13-16,31 21-9 16,-31-21 2-16,13 35 0 0,-7 4 18 15,-6 0-30-15,-13 4-14 16,1 3-17-16,-7 3-27 0,-6 1-39 16,-7-1 3-16,7-3-9 15,0 0-29-15,0 0 3 0,-6-4 12 16,5-6-12-16,26-36-6 15,-31 45 2-15,31-45-71 0,-31 43-86 16,31-43-142-16,0 0-144 16,0 0-162-16,-44 39-56 15</inkml:trace>
  <inkml:trace contextRef="#ctx0" brushRef="#br0" timeOffset="2131">31 311 960 0,'0'0'220'0,"0"0"22"16,0 0-31-16,0 0-20 15,0 0-61-15,-6 35-38 0,6-35-46 16,0 0-11-16,0 0 4 16,38 36-11-16,-38-36-13 0,0 0 60 15,31 17 2-15,-31-17-20 16,0 0-41-16,0 0-11 0,0 0 3 16,0 0-2-16,-6-42 17 15,6 42 24-15,-13-35-13 0,13 35 2 16,0 0-16-16,0 0-7 15,-37-15-21-15,37 15-6 16,0 0 2-16,0 0-231 16,-38 25-279-16,38-25-256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1:25.2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18517 1481 538 0,'0'0'109'15,"-38"-42"40"-15,38 42-3 16,-56-46 41-16,6 14-83 16,-1 4 48-16,1 3-39 0,-7 0-11 15,1-3-9-15,-13 0 22 16,0-4-25-16,-1 7-32 15,-11-7-7-15,-1 4-21 16,0-4-11-16,-6 7-17 0,-6 1 6 16,-6-1 2-16,-7 7-2 15,-13 1-8-15,1 2 6 16,6 5-12-16,0 3 8 0,-7 3-16 16,7 8 6-16,-6-1 20 15,-1 1-6-15,1 3 15 0,-7 3-16 16,7 1-5-16,5 3 30 15,-5 7-1-15,12-3-23 16,0 7-6-16,0-4-14 16,7 4 33-16,-1 7 2 0,1-1-8 15,-1 5-6-15,1 3 43 16,5 3 43-16,-5 4-48 0,5 3-16 16,14 4-1-16,-1 11-1 15,0 3-17-15,1 7-10 16,5 1 0-16,-6 6-3 0,1 4 15 15,-1 7 5-15,0 3-10 16,1 4 14-16,5 0 42 0,7 7-20 16,6 0-10-16,7 0-11 15,5 0-14-15,7 0 6 16,13 4 16-16,-7-1 7 16,13 1-15-16,6 6-10 0,0 1 23 15,7 3 25-15,12 4-23 16,0-4-16-16,12-4 2 0,13 5 0 15,7-12-11-15,18 1 6 16,7 3 9-16,24-7-11 0,14-4-5 16,12-3-4-16,-1-7 3 15,8-4-1-15,5-10-6 16,-6-7 1-16,13-7-4 0,0-8 0 16,6-6-3-16,6-5-6 15,0-9 15-15,0-1-9 16,7-7 10-16,6 1-7 0,0-8 13 15,0-3-10-15,6-8 5 16,0-3-8-16,-6 0 0 16,-7-7-9-16,-5 0 4 0,-7-10 12 15,-13-4-7-15,7-4-3 16,-13-3 12-16,0-1 4 0,0 1-7 16,-12-3 2-16,-7-1-8 15,7 0-10-15,-1-3 10 0,-6 3-8 16,1 0 3-16,-1-3 5 15,7 3 0-15,-7-6 5 16,6-1-3-16,-5-7 2 16,-1 0 3-16,-6 0-2 0,6 0-5 15,-12-3-5-15,0-1 9 16,-7 1-7-16,-6-7-3 0,-6-8 22 16,0 0-21-16,-13-10 5 15,0-3 11-15,-6-5-6 0,7-2-3 16,-7-8-23-16,-7 4 21 15,-5-1 0-15,-1 1 9 0,1 3-9 16,-13 4-5-16,-1 0 9 16,-5 0-12-16,-13 3 8 15,0-3 0-15,-6 3-10 16,-1-7-1-16,-11 4 16 0,-14-7-14 16,7-4 16-16,-13-7-15 15,13-3 0-15,-6-4 4 0,6 0 1 16,-1 3-7-16,1 1 25 15,6 10-10-15,-6 0-5 16,6 11-3-16,-6 0 0 0,-6 3 3 16,-7 4-8-16,0 3 5 15,1 1 3-15,-1 3 0 0,0 3 0 16,1 1-3-16,-7 6-1 16,6 4 4-16,0 4 0 15,-6-1 8-15,0 8-8 16,-6 3 0-16,0 4 0 0,-1 7-7 15,-5 7-9-15,-13 0 16 16,-7 3-8-16,-6 4-57 0,7 0-125 16,0-4-249-16,-1 1-266 15,7 3-59-15</inkml:trace>
  <inkml:trace contextRef="#ctx0" brushRef="#br0" timeOffset="1179">16324 3121 935 0,'-57'-32'45'0,"57"32"46"15,-44-14 30-15,44 14 82 0,-57 7-51 16,57-7-4-16,-44 28-57 15,44-28-30-15,-25 42 50 0,25-42-19 16,7 46-1-16,-7-46-34 16,0 0-15-16,50 46 9 0,-6-17-21 15,0-12 0-15,-44-17-23 16,50 0 11-16,-50 0-27 0,50-21 18 16,-50 21-20-16,0 0 33 15,32-53-16-15,-13 7 0 16,-13 7 8-16,-12 7-8 0,6 32 18 15,-7-35-12-15,7 35-12 16,0 0-6-16,0 0 3 16,-56-7 5-16,18 18 6 0,38-11-4 15,-44 31-13-15,44-31 26 16,-38 39-5-16,38-39 27 16,-18 39 2-16,18-39-15 0,0 0-2 15,18 36-15-15,-18-36-2 16,38 21-3-16,-38-21 13 0,44 7-23 15,-6-11 10-15,-38 4-7 16,31-21 16-16,-31 21 2 0,13-42-5 16,-13 3-13-16,-6 3-3 15,6 36 6-15,-32-38-6 16,32 38 10-16,-50-25-4 16,6 18-4-16,0 10 4 0,6 15-8 15,38-18 12-15,-44 42 18 16,13-6-5-16,31-36 13 0,-25 46 2 15,25-46-23-15,-7 46-6 16,7-46 11-16,19 39-14 0,-19-39 8 16,0 0-15-16,44 28 7 15,-44-28 14-15,38 10-12 16,-38-10 5-16,44-14 4 0,-44 14 2 16,0 0-16-16,25-46-7 15,-12 7 10-15,-13 39-3 16,-19-38 9-16,19 38-10 0,0 0 14 15,-44-32 7-15,0 18-1 16,44 14-7-16,-51 0-5 0,51 0 3 16,-37 10-11-16,37-10 9 15,0 0 4-15,0 0 0 16,-19 39 4-16,19-39-1 0,0 0-4 16,0 0-5-16,0 0-12 15,44 35 9-15,-6-17-8 0,-38-18 8 16,37 4-24-16,-37-4 4 15,0 0-30-15,38-32 15 16,-38 32 9-16,19-39 9 16,-19 39 0-16,0-35-1 0,0 35 14 15,0 0-1-15,0 0 2 16,-44-15-8-16,6 12 18 0,38 3-17 16,-44 11-179-16,44-11-184 15,0 0-233-15,0 0-89 0</inkml:trace>
  <inkml:trace contextRef="#ctx0" brushRef="#br0" timeOffset="-9237">126 1523 552 0,'0'0'117'16,"0"0"43"-16,0 0 49 0,0 0-51 15,0 0 29-15,0 0-41 16,0 0-24-16,0 0-27 16,0 0-28-16,0 0-37 0,0 0 116 15,0 0-41-15,0 0-64 16,0 0-3-16,18 57 2 0,1-4 7 15,-6-4 29-15,-7-6-46 16,7 3-1-16,-7-4-14 16,0-3-7-16,-6-39 5 15,7 46-107-15,-7-46-224 16,0 0-279-16</inkml:trace>
  <inkml:trace contextRef="#ctx0" brushRef="#br0" timeOffset="-8772">352 2315 530 0,'0'0'114'15,"0"0"-8"-15,0 0-9 16,0 0-17-16,0 0 11 15,0 0-47-15,0 0-38 16,0 0 54-16,0 0-55 0,-57-7-16 16,57 7 68-16,-50 14 5 15,50-14-30-15,-57 25 46 16,57-25-78-16,-56 39 2 0,56-39 37 16,-50 42-56-16,50-42 68 15,-32 46 20-15,32-46-58 0,-6 46-10 16,6-46 8-16,25 49-65 15,-25-49-51-15,50 46-94 16,-6-14-48-16,-12-4-67 16</inkml:trace>
  <inkml:trace contextRef="#ctx0" brushRef="#br0" timeOffset="-8280">320 3004 715 0,'0'0'104'15,"0"0"-75"-15,0 0 63 0,0 0-9 16,0 0-18-16,32 42-17 16,-32-42-29-16,19 43-25 0,-19-43 51 15,0 0-78-15,19 42 45 16,-19-42-7-16,0 0 1 16,0 0 3-16,0 0 9 0,0 0-28 15,0 0 2-15,0 0 15 16,0 0-7-16,-44 21-3 15,44-21 24-15,-44 4-17 0,44-4-21 16,0 0 19-16,-44-7 5 16,44 7-19-16,-51 7-12 15,51-7 55-15,0 0 27 0,-50 28-11 16,50-28-16-16,0 0 17 16,0 0-7-16,-31 60 21 15,31-60 0-15,0 0 0 0,6 50-44 16,-6-50-33-16,0 0-59 15,0 0-114-15,50 35-101 0,-50-35-121 16</inkml:trace>
  <inkml:trace contextRef="#ctx0" brushRef="#br0" timeOffset="-7717">220 3633 853 0,'0'0'131'15,"0"0"-17"-15,0 0-59 0,0 0 31 16,0 0-74-16,0 0 43 16,0 0-20-16,0 0 1 0,0 0 16 15,-44 57-14-15,44-57 13 16,-32 60-28-16,32-60-6 16,-18 53 0-16,18-53 1 0,0 0-13 15,0 53 6-15,0-53-11 16,0 0-12-16,0 0-11 0,0 0-10 15,50 35-11 1,-50-35-6-16,50 7-1 0,-50-7 32 16,0 0 11-16,50-10 32 15,-50 10-37-15,0 0 7 0,0 0 57 16,0 0-26-16,0 0-10 16,0 0-15-16,0 0 6 0,0 0-12 15,0 0 38-15,0 0-23 16,-56 56-3-16,56-56-10 15,-38 53 6-15,38-53 31 0,-12 46 15 16,12-46-8-16,0 0-4 16,44 39-15-16,6-21-41 15,6-11-21-15,-5-11-6 16,5 1-64-16,7-4-96 0,0-4-84 16,-6-3-88-16</inkml:trace>
  <inkml:trace contextRef="#ctx0" brushRef="#br0" timeOffset="-5516">201 7015 1329 0,'0'0'244'0,"0"0"-16"16,0 0-64-16,0 0-46 16,0 0-35-16,0 0-35 15,0 0-10-15,0 0-38 16,0-46 14-16,0-3-6 0,0-8 8 16,6 1-16-16,7 3 3 15,-13 10-3-15,6 4-4 0,0 4-47 16,-6 35 16-16,7-35 35 15,-7 35-4-15,0 0 13 16,6-36-16-16,-6 36 31 0,0 0-12 16,0 0-8-16,0 0 15 15,0 0-13-15,0 0 12 16,0 0-15-16,0 0-13 0,0 0 35 16,0 0 5-16,0 0-23 15,44 43 7-15,-6-1 4 16,-1 4-18-16,-5 0 0 15,6 3-10-15,12-6 6 0,-6-1-6 16,6-3-132-16,-6-7-252 16,-6-7-246-16</inkml:trace>
  <inkml:trace contextRef="#ctx0" brushRef="#br0" timeOffset="-7108">25 4520 1010 0,'0'0'142'0,"0"0"58"15,0 0-69-15,0 0-26 0,0 0-4 16,0 0-54-16,0 0 49 15,0 0-6-15,0 46-35 0,19 0-30 16,6 3 20 0,0-3-23-16,0 4-1 0,0-8-3 15,-6-3-7-15,-19-39 13 16,7 50 34-16,-14-15-31 16,7-35-18-16,0 0 1 0,-37 39-5 15,37-39 2-15,-44 25 1 16,44-25-16-16,0 0 19 0,0 0-23 15,-44-57 39-15,18 1-30 16,14-1-20-16,12 0 7 16,6 4 2-16,0 15-33 0,-6 38-60 15,13-43-143-15,-13 43-220 16,0 0-18-16</inkml:trace>
  <inkml:trace contextRef="#ctx0" brushRef="#br0" timeOffset="-6624">75 5139 559 0,'0'0'151'0,"19"42"16"16,-19-42-5-16,6 46-25 16,-6-46-8-16,0 0-76 0,19 56-11 15,-19-56-34-15,19 53 3 16,-19-53 26-16,32 43 10 0,-32-43 1 15,50 25-28-15,-50-25 10 16,50 3-43-16,-50-3-9 16,50-14-11-16,-50 14-6 0,44-32 27 15,-44 32-4-15,0 0 53 16,32-46-35-16,-32 46-6 16,0 0-6-16,0 0-9 15,0 0 4-15,0 0 6 0,0 0 51 16,0 0 69-16,-50 50-23 15,12-11-44-15,38-39-26 16,-44 60-5-16,44-60-11 0,-38 67 1 16,13-14-199-16,25-53-223 15,-13 53-141-15</inkml:trace>
  <inkml:trace contextRef="#ctx0" brushRef="#br0" timeOffset="-6165">107 5870 644 0,'0'0'36'0,"-19"46"35"15,19-46 34-15,6 46-19 16,-6-46-21-16,13 49 21 0,-13-49-22 16,19 46 45-16,-19-46-51 15,12 43-19-15,-12-43-18 0,0 0-6 16,0 0 68-16,0 0-31 15,19 42 26-15,-19-42-5 16,0 0 26-16,0 0-19 0,0 0 25 16,0 0 27-16,0 0 9 15,0 0-55-15,0 0-41 16,0 0-14-16,0 0-17 16,44-32 8-16,-44 32-59 0,50-60-94 15,-6 0-72-15,-12-3-116 16,-7 3-33-16,0 3 80 15,0 4 4-15,-6 11-65 0</inkml:trace>
  <inkml:trace contextRef="#ctx0" brushRef="#br0" timeOffset="-3031">7090 1435 417 0,'0'0'78'16,"0"-39"15"-16,0 39-30 16,6-35-20-16,-6 35-1 15,13-36-29-15,-13 36 11 16,31-21-13-16,-31 21 43 0,38-3-3 15,0 13 0-15,-1 8 31 16,-37-18-30-16,38 57 0 0,-6 6 174 16,-14 8-131-16,1 7-39 15,-6 3-17-15,-7 11 98 16,7 7-61-16,-7 7-3 0,0 3-29 16,7 8-8-16,6-1-18 15,0 1-11-15,-1-11 3 0,8-7 14 16,-1-18 3-16,6-6-35 15,1-15 16-15,-7-11-11 16,6-10 17-16,-31-39-10 16,38 35-4-16,-38-35 6 0,38 22 27 15,-38-22-24-15,0 0-1 16,0 0 6-16,0 0-14 0,31-50 9 16,-18 11-17-16,-13 11 10 15,0 28-2-15,0 0-12 0,0 0 14 16,0 0 11-16,0 0 2 15,-13 42-18-15,-6 8 6 0,7 17 62 16,-1 7-19-16,7 11-3 16,-1 17 36-16,1 12-22 15,0 13-26-15,0 4-25 16,6 6 7-16,-7 15-13 0,1 7 19 16,6 11-5-16,-6 3 35 15,6-3 8-15,-7-1-39 0,7-10 12 16,-6-3-36-16,6-8 11 15,0-3 1-15,6-11-19 0,1-10 31 16,5-11-29-16,1-14 23 16,-1-10-25-16,1-12 21 0,0-10-11 15,-7-10 6-15,0-8 0 16,0-6-23-16,-6-43 37 16,0 42-21-16,0-42 12 15,-6 39-15-15,6-39 16 0,0 0-21 16,0 0 33-16,-44 18-72 15,44-18-204-15,-31-11-288 0,31 11-145 16</inkml:trace>
  <inkml:trace contextRef="#ctx0" brushRef="#br0" timeOffset="-2080">8856 3008 961 0,'0'0'279'15,"0"0"57"-15,0 0-28 16,0 0-78-16,0 0-50 0,44-4-38 16,19 1-64-16,19-1-21 15,6 0-25-15,19 1-16 16,12 3-19-16,1 0 18 16,-1 0-28-16,0 3 13 0,-5 1 8 15,-8 0-14-15,-5-1 17 16,0 4-15-16,-13-3 4 0,-7-1-5 15,-5 1 5-15,-7 3-7 16,-13-7 16-16,-5 3-4 0,-7 1-2 16,-7-1 7-16,-37-3-24 15,44 0 18-15,-12 0-15 0,-32 0 24 16,0 0-19-16,38-3 6 16,-38 3 9-16,0 0-9 15,0 0-58-15,0 0-29 0,0 0-58 16,0 0-32-16,0 0-128 15,0 0-39-15,0 0 62 0,0 0 51 16,0 0-2-16,0-32 15 16,0 32 41-16,0 0 52 15,-44-35 70-15,6 10 12 0,6 4 20 16,32 21 17-16,-50-28 52 16,50 28 23-16,-44-29 16 15,44 29 41-15,-31-28-14 0,31 28 34 16,0 0 7-16,0 0-11 15,0 0-24-15,0 0 55 0,0 0-101 16,0 0-32-16,0 0-24 16,0 0 60-16,0 0 4 0,0 0-14 15,0 0-61-15,44-7 27 16,0 7 17-16,12 3-56 16,-5 1 17-16,-7 3-20 0,0-3 21 15,-7-1 18-15,-37-3-55 16,0 0 46-16,38 7 36 15,-38-7-23-15,0 0 145 0,0 0-42 16,-19 46-31-16,-19-11-73 16,1 4 0-16,-1-3-20 0,-6-1 8 15,0-3-39-15,6 3 16 16,1-7 15-16,37-28-66 0,-51 32-251 16,51-32-228-16,-44 25-190 15</inkml:trace>
  <inkml:trace contextRef="#ctx0" brushRef="#br0" timeOffset="9220">5883 1343 507 0,'-38'14'75'0,"38"-14"-22"16,0 0-26-16,-37-3-4 0,37 3-2 15,-44-14 3-15,6 3 16 16,0 0-20-16,-12 1 4 16,0-4-15-16,-7 3-2 0,-12 0-21 15,0 1 32-15,-13-1-4 16,0 1 32-16,1 3-8 0,-7 0-22 15,6-4 24-15,7 4-25 16,-1 0-19-16,7 0-2 16,0 7 6-16,0-4 15 0,6 1 2 15,6-1-23-15,1 4 12 16,-1-3-18-16,7 3 7 16,-13 0-8-16,7 3 25 15,5-3-5-15,-5 0-3 0,5 0 10 16,1 0-5-16,0 0-18 15,6-3 2-15,-6 3 3 0,6-4 12 16,6 4 8-16,-6 0-13 16,12 4-21-16,32-4 18 15,-50 0 26-15,12 0-45 0,38 0 32 16,-50 0-7-16,12 0 2 16,38 0-16-16,-44 0-13 15,7 0 18-15,37 0 29 0,-44 3-30 16,6-3 7-16,0 0-14 15,7 4 15-15,-13-4-9 16,0-4-5-16,-13 4 26 0,-6 0-16 16,1 4-9-16,-8-4 19 15,-5-4-15-15,0 8-10 0,5-4 15 16,1 3 26-16,13-3 25 16,5 0-32-16,7 4-9 15,7-4-10-15,37 0 10 0,-44 0-7 16,44 0-22-16,0 0 8 15,-51 0 21-15,51 0 3 16,-50 0-13-16,50 0 0 16,-50 0-3-16,50 0 3 0,-57-4 6 15,57 4-3-15,-50 0-3 16,50 0 5-16,-57-3-18 0,57 3 13 16,-50-4-9-16,50 4 6 15,-44-3 30-15,44 3-24 0,-56-8 9 16,56 8-15-16,-57-7 70 15,57 7-55-15,-50-7 16 16,50 7-19-16,-51-10 2 0,51 10-33 16,-50-7 22-16,50 7 9 15,-44-4-2-15,44 4-17 16,-44-3 0-16,44 3-1 16,-44-4 20-16,44 4-9 0,-44-7 8 15,44 7-14-15,-63-4 6 16,13 4-4-16,6 0 15 0,-6 4-17 15,-1 0 29-15,1-1-28 16,6 4-13-16,-6-3 18 16,-7-1 15-16,7-3-10 0,0 7 14 15,-1 0-35-15,7 0 21 16,0 4 2-16,44-11 5 16,-62 14-41-16,18 0 15 15,0 4 35-15,44-18-39 0,-57 32 44 16,7-4-17-16,6 0-26 15,44-28 1-15,-57 39 29 0,13-7 15 16,44-32-50-16,-56 39 35 16,56-39-16-16,-57 42-18 0,57-42 40 15,-50 43-32-15,50-43 29 16,0 0-21-16,-51 46 17 16,51-46-27-16,0 0 15 0,0 0 0 15,-37 53 25-15,37-53-38 16,0 0 8-16,-25 56-4 0,25-56 46 15,0 0-34 1,0 57 5-16,0-57-29 0,12 49 7 16,-12-49 34-16,25 39 14 15,-25-39-65-15,0 0 46 0,51 42-3 16,-51-42 7-16,0 0-5 16,50 46-17-16,-50-46 12 15,50 32-33-15,-50-32 27 0,57 21 13 16,-7-3-16-16,7-11-26 15,-7-3 34-15,6-1-20 0,1-3 12 16,-7 0 24-16,1 0-30 16,-7-3 6-16,0 3 20 0,6 0-41 15,-6 0 21-15,-6 0 4 16,-38 0-21-16,56 0 25 16,-12-4-5-16,-44 4 1 15,50 0-11-15,1-3-12 0,-14 3 56 16,7 0-45-16,0 0 0 15,-6-4 3-15,6 4 46 16,0 0-61-16,-6 0 11 0,-38 0-3 16,56 7 12-16,-56-7 5 15,51 7-20-15,-51-7 5 0,56 11-12 16,-18-4 29-16,-38-7 39 16,63 10-54-16,-13 1-3 0,-6-4 45 15,0 0-69 1,-44-7 35-16,57 7 0 0,-1 4 17 15,-12-4-12-15,0-3-11 16,0 3 24-16,7-4-29 0,-7 4-3 16,0-3 3-16,6-1 11 15,0 1 0-15,0 3-9 16,7-4 9-16,-7 1 6 0,7-1-3 16,-7 1-11-16,7 0-16 15,-1-1 40-15,7 1-16 0,-6-4 3 16,-1 3-20-16,1-3 12 15,-1 0 21-15,7-3 20 16,0-4-50-16,-6 3 18 16,-1 4-8-16,1-4 21 0,-1 8-22 15,7-8 34-15,-6 1-54 16,-1-1 31-16,1 4 1 16,-7-3-22-16,7-1 3 0,-7 4 30 15,7-3-5-15,-7 3-51 16,7 0 61-16,-7 0-51 0,0-4 18 15,-6 4 15-15,0-3-11 16,-44 3-2-16,50-4 0 0,-50 4 21 16,57-3-5-16,-13 3-28 15,-44 0 20-15,57 0 38 16,-13 0-15-16,0 0-49 16,-7 3 33-16,7-3-22 0,0 4 6 15,6-1 15-15,-6 1-19 16,0-1 3-16,-6 1 20 15,0-4-19-15,6 0 28 0,-6-4-31 16,-1 1 35-16,1-1-18 16,0 1-20-16,-1-4-1 0,7 0 6 15,0 0 21-15,0-1-4 16,0 1 27-16,0-3-67 16,-6-1 45-16,6 1-24 15,-6-1 12-15,0-3-3 0,6 3 14 16,-13-3-19-16,7 0-6 15,-38 14 27-15,56-25-4 0,-5 4-21 16,-1 3 3-16,-6 1 4 16,0-5 15-16,0 5-13 15,0 3 3-15,-44 14 11 0,56-22-20 16,-56 22 29-16,44-21-12 16,-44 21-18-16,0 0 27 0,0 0-28 15,32-42 34-15,-32 42 0 16,0 0-72-16,12-43 44 15,-12 43-1-15,0 0-3 16,13-45-14-16,-13 45 26 0,-6-46-3 16,6 46 0-16,-7-50-9 15,7 50 9-15,-25-42-20 16,25 42 20-16,0 0-4 0,-56-36 42 16,56 36-25-16,-57-28-41 15,57 28 36-15,-50-21 14 0,50 21-48 16,-44-14 34-16,44 14-40 15,0 0-45-15,-44-14-100 0,44 14-122 16</inkml:trace>
  <inkml:trace contextRef="#ctx0" brushRef="#br0" timeOffset="10816">5739 1340 538 0,'0'0'85'16,"37"-32"-10"-16,-37 32-4 16,51-36-28-16,-14 8 35 0,7 0-17 15,0 0-21-15,7-8-7 16,-1 4-15-16,6-3-4 0,14 0 6 16,-1 3 26-16,0-3-40 15,0 3-6-15,6 0 9 16,13 0-26-16,7 4 31 0,5 0-48 15,20 3 10-15,12 0 44 16,12 4-2-16,7 0-38 16,6 7 6-16,0-4 6 0,1 4 44 15,5 0-23-15,7-4 6 16,-1 7-36-16,14-3-3 0,12 7 15 16,-1 4 27-16,8 3-6 15,5 0-33-15,0 7 13 16,-12-4 28-16,0 1-22 0,-6 3-26 15,-1 0 30-15,-5-3-11 16,-1 3 17-16,-6 0 15 0,-6 3-42 16,-1 1 23-16,1-1-15 15,-7 1 2-15,-6 3 9 16,-12 0-10-16,-7 0 15 0,-6 4-14 16,-12 0-17-16,-1 0 67 15,-6 3-67-15,-6-4 59 16,0 5-52-16,-6-5 45 0,-1 4-39 15,1 1 4-15,-7-1-4 16,0 4 29-16,-12-1-20 0,6 1-16 16,-6 0 10-16,-1 3 37 15,14 4-31-15,5 0-24 0,7-4 27 16,-6 4-3-16,6 0 12 16,-7-1-34-16,-12 1 55 15,6 4-39-15,1 2-8 16,-7 1-3-16,0-3 34 0,0 2-36 15,-7-2 61-15,7 3-68 16,-12 0 63-16,-1-4-41 0,-6 4 4 16,1-4-8-16,-14 0 0 15,-6 4 27-15,-50-39-19 0,57 57-25 16,-13-11 4-16,-13-7 25 16,-31-39 2-16,32 53-17 0,-32-53 5 15,31 49-1-15,-31-49 7 16,7 50 26-16,-7-50-26 15,6 49 9-15,-6-49-3 16,0 53-14-16,0-53-14 0,6 53 46 16,-6-10-14-16,0-43-3 15,13 56-26-15,6-10 1 0,-7-4 18 16,7 1 33-16,-19-43-48 16,31 53 1-16,1-11 33 15,-32-42-13-15,38 60-2 0,-7-14-12 16,0-3-10-16,-31-43 28 15,32 46 19-15,-32-46-44 0,31 42 3 16,-31-42-14-16,0 0 46 16,0 0-2-16,0 0-25 15,19 42 7-15,-19-42-7 0,0 0 24 16,0 0-35-16,0 0 36 16,0 0-18-16,0 0 4 15,0 0-4-15,0 0 12 0,0 0 29 16,0 0 1-16,0 0-46 15,0 0 25-15,0 0-2 0,0 0-30 16,0 0 29-16,0 0-4 16,0 0-26-16,0 0-11 0,32-49 13 15,-14 7 36-15,-18 42-8 16,13-53-43-16,-7 7 43 0,-6 7-22 16,7 0-18-1,-1 0 14-15,-6 39-8 0,0-49 46 16,0 49-18-16,6-43-35 15,-6 43 23-15,0 0 32 0,0 0-55 16,0 0 3-16,0-39 51 16,0 39-25-16,0 0-6 0,0 0 0 15,0 0-6-15,0 0 6 16,0 0-16-16,0 0 46 0,0 0-11 16,0 0-27-16,13 60 82 15,-1-14-10-15,-5-3-21 16,5-1-18-16,-6 0 45 15,1-3-42-15,-7-39-3 0,12 60 10 16,1-17-39-16,-13-43 18 16,6 46-4-16,-6-46-25 0,0 0 27 15,0 0-32-15,6 42 26 16,-6-42-20-16,0 0 24 0,0 0 102 16,0 0-42-16,0 0 7 15,0 0-56-15,0 0-15 0,0 0 23 16,-37 7-26-16,-1-3-11 15,0-4 22-15,38 0-29 16,-50-4 15-16,6 4-15 16,0 4 17-16,44-4 16 0,-44 3-27 15,44-3 12-15,0 0 1 0,-38 0-10 16,38 0 24-16,0 0-43 16,0 0 38-16,0 0-24 15,0 0-95-15,0 0-51 0,0 0-171 16,0 0-97-16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1:43.0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1678 0 259 0,'0'0'63'0,"0"0"28"16,0 0-38-16,0 0-26 0,0 0 0 15,0 0 30-15,-19 39 47 16,19-39-3-16,0 0-29 16,-19 39-57-16,19-39 115 15,-37 46-45-15,37-46-11 0,-63 63-20 16,6-13-17-16,1-1 10 15,-1 1 12-15,1-1-25 0,-1 1 36 16,7-1-18-16,-7 1-35 16,7-1 0-16,0-3-1 0,6-4-21 15,0 1 46-15,0-4-50 16,6 3 96-16,-6-3-47 16,0 0-33-16,6 0 27 15,-6-4-23-15,6 0-24 0,1 4 46 16,37-39-46-16,-44 50-3 15,0-11 36-15,44-39-30 16,-38 38 14-16,38-38 13 0,0 0-40 16,-31 36 26-16,31-36 10 15,0 0-18-15,0 0 20 0,-32 39-19 16,32-39-24-16,0 0 37 16,0 0-9-16,-38 35-13 0,38-35 43 15,0 0-19-15,0 0-38 16,-37 39 44-16,37-39-46 15,0 0 37-15,0 0-5 16,0 0-9-16,0 0 12 0,-25 35-1 16,25-35 16-16,0 0-31 15,0 0-3-15,0 0 13 0,0 0 13 16,0 0-18-16,0 0-5 16,-32 36 17-16,32-36 10 15,0 0-22-15,0 0 2 0,0 0-4 16,0 0-12-16,0 0 27 15,0 0-13-15,0 0 1 0,0 0 10 16,0 0-6-16,0 0 13 16,0 0-25-16,0 0 23 15,0 0-6-15,0 0-18 16,0 0 28-16,0 0 2 0,0 0-26 16,0 0 4-16,0 0 21 15,0 0-30-15,0 0 11 0,-31 35 11 16,31-35-2-16,0 0 15 15,0 0-34-15,0 0 9 0,0 0 17 16,-44 28-2-16,44-28-11 16,0 0 0-16,0 0-11 15,0 0 4-15,-32 28 7 0,32-28-11 16,0 0 16-16,0 0 1 16,0 0-19-16,0 0 1 15,0 0 34-15,0 0-22 0,0 0 20 16,0 0-23-16,0 0 14 15,0 0-35-15,-37 29 21 16,37-29 3-16,0 0-24 0,-38 35 55 16,38-35-25-16,0 0-21 15,-38 35 32-15,38-35-12 0,0 0-20 16,0 0 15-16,0 0-4 16,0 0 7-16,0 0-3 0,0 0 9 15,0 0-6-15,0 0 4 16,0 0-7-16,0 0-3 0,0 0 8 15,0 0-20-15,-25 29 4 16,25-29 31-16,0 0-36 16,0 0 19-16,0 0 16 15,0 0-43-15,0 0 34 0,0 0-19 16,0 0 5-16,0 0-10 16,0 0 44-16,0 0-35 0,-38 24 16 15,38-24-35-15,0 0 45 16,0 0-42-16,0 0 38 0,0 0-21 15,0 0 25-15,0 0-45 16,0 0 34-16,0 0-24 0,0 0 21 16,0 0-10-1,-31 18 3-15,31-18 0 0,0 0 13 16,0 0-13-16,0 0-15 16,0 0 23-16,0 0-17 0,0 0 40 15,0 0-61-15,0 0 26 16,0 0-260-16,0 0-180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1:46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2277 5272 424 0,'0'0'46'16,"0"0"-12"-16,0 0-17 16,0 0 9-16,0 0-16 0,-32-28 6 15,1 10-23-15,6 4 1 16,-7 7 6-16,-6 4-6 0,7-1 6 16,0 1 3-16,-7-1 1 15,0-3-4-15,0 0-10 0,1 3 19 16,-1 1 20-16,0-1-7 15,1-3-10-15,-1 0 14 0,0-7-7 16,0 3-27-16,1-3 16 16,-7 4 5-16,12-4 1 15,1 3-4-15,31 11 10 0,-44-14 10 16,12 0-25-16,1 3-2 16,31 11 8-16,-38-7-28 0,38 7 17 15,-37-7 2-15,37 7 12 16,-32-7-1-16,32 7-7 0,-25-7-6 15,25 7 0-15,0 0 6 16,-38-7 3-16,38 7 4 0,-37-11 11 16,5 4-27-16,-6 4 3 15,38 3-13-15,-44-4 5 16,7 4 5-16,-1-4 16 0,0 4 10 16,1 0 0-16,5 0-2 15,-6 0-13-15,1 4-3 0,-7 0 2 16,0 3 2-16,6-4 14 15,-6 1-8-15,6-1 2 0,1 1-27 16,-7-1 6-16,6-3 4 16,-6 7 14-16,0 4 5 0,0-4 68 15,6 4-37-15,0-1-12 16,7-3-20-16,-7 4-41 16,7-1 17-16,-1 5 6 0,1-8-3 15,31-7 3-15,-31 14 15 16,31-14-15-16,0 0 5 15,0 0-15-15,0 0-5 0,-32 21 32 16,32-21-39-16,0 0 19 16,-31 28 7-16,31-28 3 0,0 0 1 15,0 0-13-15,0 0-3 16,-25 29 24-16,25-29-24 0,-13 28-4 16,13-28 16-16,0 0 2 15,-13 28-3-15,13-28 17 0,0 0-20 16,0 0 0-16,-6 28-4 15,6-28 0-15,0 32-20 16,0-32 24-16,6 28 0 0,-6-28 26 16,0 0-15-16,19 32-4 15,-19-32-17-15,13 29-6 0,-13-29 10 16,19 35 1-16,-19-35 10 16,31 28 12-16,-31-28-6 0,25 21-8 15,-25-21-6-15,32 22-12 16,-32-22 11-16,25 24-8 0,-25-24 5 15,0 0 11-15,31 25 11 16,-31-25-3-16,38 18-8 0,-38-18-13 16,31 17 9-16,-31-17-17 15,26 22 20-15,-26-22-12 16,31 14 17-16,-31-14 8 0,38 14 2 16,-38-14-44-16,25 17 29 15,-25-17-16-15,0 0 13 0,38 11 23 16,-38-11-23-16,0 0-15 15,25 18 15-15,-25-18 0 0,31 7 0 16,-31-7 19-16,38 7-16 16,-7 0 1-16,1 0-7 0,-1 0-9 15,-6-3 7-15,7 3 5 16,-1 0 0-16,1 0 3 0,-1 3 1 16,-6-3-20-1,-25-7 2-15,32 15 14 0,-32-15 21 16,31 10 3-16,-31-10-30 15,0 0 1-15,31 18-4 0,-31-18 17 16,38 7-15-16,-38-7 26 16,44 4-30-16,-12 3 27 0,-1-4-20 15,-6 1 4-15,-25-4-20 16,38 7 14-16,0 0 6 0,-13 0 22 16,-25-7-14-16,44 10-19 15,-7-2 11-15,1-1 18 0,0-4-15 16,0 1-3-16,6-4-6 15,6-4-9-15,0 1 27 16,7-4-9-16,-1 3-3 0,-5-3-23 16,5 3 18-16,1-3 13 15,-1-3 23-15,1 3-31 0,-7 3-4 16,7-3-23-16,-7-4 31 16,0 1-4-16,1-1 7 0,-7 1 12 15,6-1-13-15,-6 4 3 16,-6 0-31-16,-1 0 4 0,1 0-19 15,-13 0 41-15,-25 7-32 16,38-14 28-16,-38 14 0 0,38-22 19 16,-38 22-3-16,0 0-5 15,44-31-37-15,-44 31 29 16,0 0-25-16,37-29 5 0,-37 29 20 16,0 0-3-16,32-35-14 15,-32 35 25-15,31-35-32 0,-31 35 7 16,13-36 10-16,-13 36-12 15,12-39 4-15,-5 8 12 0,-1 2 0 16,-6 29 8-16,0 0-8 16,6-35-15-16,-6 35 7 0,0-28 29 15,0 28-28-15,0 0 19 16,0-29-30-16,0 29 23 16,0 0-15-16,0 0-2 15,0 0 3-15,0 0 14 0,0 0 1 0,0 0-15 16,-44-17 0-1,13 10 16-15,31 7-7 0,-32-4 10 16,32 4 6-16,-25-7-16 16,25 7-3-16,-38-14-5 0,38 14-9 15,-37-14 17-15,5 3 0 16,32 11 10-16,0 0 12 0,-31-17-14 16,31 17-11-16,0 0-24 15,0 0 27-15,0 0-21 0,0 0 13 16,0 0-19-16,0 0-26 15,0 0-47-15,-32-11-80 0,32 11-74 16</inkml:trace>
  <inkml:trace contextRef="#ctx0" brushRef="#br0" timeOffset="2332">2541 5467 634 0,'0'0'66'0,"0"0"32"15,0 0-15-15,0 0-32 0,44 7-8 16,-13-11-23-16,0-6 7 16,7-1 6-16,6 4-12 0,6 3 42 15,1 1 27-15,5 3 34 16,13 0-61-16,1 3 62 0,18 1 15 16,12 7 14-16,7 3-48 15,19 0-44-15,12 0-22 16,25 0 7-16,7 0 25 15,19 0-21-15,-1-7-32 0,7 0 1 16,12 1 7-16,7-5-24 0,0 1 5 16,12-4-8-16,7 0-10 15,-1-4 18-15,1-3-13 0,-1 0-8 16,-5 0 19-16,-7-7 8 16,0 0-20-16,-7-4 15 0,-5 0-2 15,-1 1-15-15,-6-1-15 16,1-3 6-16,-8-4 36 0,-5 0-7 15,-13 0-24 1,-6 1 30-16,-19-5-18 0,-7 1 0 16,-6-4 21-16,-6 4-1 15,-12-4 25-15,-1 4 0 0,-6-7-18 16,-12 3-4-16,6-7-18 0,-7 4-2 16,1-4 7-16,-7 0-10 15,-6 4-12-15,6-1 6 0,-6-3 6 16,0 4 13-16,-6-4-19 15,6 0 25-15,-6 4 12 0,0-7 2 16,-7 3-9-16,0 0-14 16,7-7 4-16,-6 0-14 15,-7-4-4-15,0 1 4 0,6 0 0 16,-6-1 4-16,1 4-7 0,-8-3 3 16,1 6 0-16,0 1 5 15,6-1-3-15,0 1 0 0,-6 0-10 16,0-1 11-16,0 1-3 15,0-1 8-15,0 1-5 0,-7 0 2 16,1-4 6-16,6 0-11 0,6-4 0 16,0 1 0-16,0-1 0 15,0 1-8-15,7-1 5 0,-13 4-4 16,-1 0 4-16,1 8 9 16,-12 2-4-16,-1 1-5 15,0 3 6-15,-12 0 3 0,6-3 3 16,-6 0-4-16,-1-1 16 0,-5 1 4 15,5-4-1-15,-5 4-12 16,6-1-2-16,-1-6-10 0,1 0 5 16,0-1-5-16,-1-6 0 15,1-4-3-15,0-4 8 0,0-6-10 16,-7-1 15-16,7-7-10 0,-1 1 3 16,-5-5-1-16,6 8 7 15,-7 4-6-15,0-1-3 0,1 4 5 16,-7 3-11-16,6 4 1 15,-5 0 24-15,5 0-25 16,-6 0 21-16,7 4-13 0,-1-1-2 16,0 1 5-16,7-4-11 15,-6 3 9-15,5 1-7 0,-5-1 10 16,5-3-10-16,-5 4 7 0,-1-1 6 16,1 1 1-16,-1 3-17 15,-6-3 15-15,7-1-11 0,-7 4 8 16,-6 0 0-16,0 7-5 15,-19 39 0-15,31-49 4 0,-31 49-4 16,31-53 0-16,-5 14-5 0,-26 39 5 16,25-42-7-16,-6 10 7 15,-19 32 6-15,18-39-3 0,-18 39-7 16,19-42-3-16,-6 3 16 16,-13 39-9-16,6-36 9 15,-6 36-9-15,19-42 0 0,-19 42-5 16,13-39 5-16,-13 39-4 0,12-42-4 15,-12 42 12-15,19-39-8 16,-19 39 6-16,19-46-6 0,-19 46 7 16,19-50 2-16,-19 50-9 15,19-53-1-15,-7 11 5 0,-12 42 4 16,6-50-1-16,7 8-3 0,-13 42 4 16,6-46-4-16,-6 46 0 15,0 0 2-15,0-42-2 16,0 42 0-16,0 0-7 0,0 0 7 15,0 0-3-15,0 0 3 16,0 0 6-16,0 0-6 0,0 0 0 16,0 0-3-16,0 0 9 15,0 0-3-15,0 0-7 0,0 0 7 16,0 0 2-16,0 0-5 0,0 0-10 16,0 0 5-16,0 0 5 15,0 0 4-15,0 0-15 0,0 0 20 16,0 0-13-16,0 0 20 15,0 0-16-15,0 0 0 16,0 0 6-16,0 0-10 0,0 0 0 16,0 0-7-16,0 0 19 0,0 0-5 15,0 0-7-15,0 0-2 16,0 0 6-16,0 0 0 0,0 0 0 16,0 0-13-16,0 0 8 15,0 0 9-15,0 0 0 0,0 0 4 16,0 0 3-16,0 0-14 0,0 0-2 15,-31 53 0-15,31-53 13 16,-19 49-11-16,19-49 3 0,-25 46-8 16,25-46 1-16,-19 39 14 15,19-39-15-15,0 0 8 16,-25 39 0-16,25-39 0 0,0 0 0 16,0 0 0-16,0 0-11 0,0 0 11 15,0 0 0-15,0 0-8 16,0 0 8-16,0 0-3 0,0 0-3 15,0 0 1-15,0 0 2 16,0 0 3-16,0 0 13 0,0 0-21 16,0 0 21-16,-19 35-9 0,19-35-12 15,0 0 11-15,0 0 10 16,-31 39-6-16,31-39-7 0,0 0-6 16,-38 42 2-16,38-42 6 15,0 0-5-15,-32 39 8 16,32-39-8-16,0 0 8 0,0 0 0 15,0 0-5-15,0 0-5 16,0 0 1-16,0 0 1 0,0 0 12 16,0 0-14-16,0 0 13 0,0 0-8 15,0 0 3-15,0 0-8 16,0 0 5-16,0 0 0 0,0 0-7 16,32-35 4-16,-32 35 7 15,31-46-11-15,-6 4 18 0,-25 42-4 16,32-50-12-16,-32 50 11 15,25-46-4-15,-25 46-2 0,0 0 0 16,25-39-7-16,-25 39 10 0,0 0-12 16,0 0 3-16,0 0 12 15,0 0-2-15,0 0-12 16,0 0 14-16,0 0-6 0,0 0 0 16,0 0-10-16,0 0 15 0,0 0-8 15,0 0 3-15,19-42 0 16,-19 42 0-16,0 0 7 0,0 0-2 15,0 0 7-15,0 0-10 16,0 0-2-16,6-39-3 16,-6 39 3-16,0 0 0 0,0 0 0 0,0 0-5 15,0 0 5-15,0 0 0 16,0 0-4-16,0 0-3 16,0 0 2-16,0 0 5 0,0 0 0 15,0 0-14-15,0 0 14 16,0 0 11-16,0 0-2 0,0 0 0 15,0 0-23-15,0 0 19 0,44 32 4 16,-44-32-4-16,44 35-12 16,-44-35 2-16,51 36 1 0,-51-36 4 15,44 24 0-15,-44-24-6 16,44 11 1-16,-44-11-17 16,0 0-141-16,0 0-215 0,0 0-161 0,0 0-90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2:28.5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256 5301 491 0,'0'0'152'0,"0"0"6"15,0 0 24-15,0 0 4 16,0 0 25-16,0 0-7 0,0 0-16 15,0 0 1-15,0 0-7 16,0 0 4-16,0 0-48 0,0 0-63 16,0 0-1-16,-32-18-3 15,32 18-7-15,-31-24-22 0,31 24-3 16,-31-36-11 0,5-3-28-16,8 1 5 0,5-1-1 15,-6-4 12-15,0-10-9 16,7-7-15-16,-1-3 13 0,-6-5 8 15,7-2 30-15,-1-4-29 16,13-1-8-16,0-6 13 16,6 0-9-16,7 0-2 0,6-8-8 15,0 4-5-15,6-3 19 16,6-7-10-16,1-1-4 0,18-3 6 16,0 0 0-16,7 0 2 15,12 4-11-15,-6-4-13 0,6-4 20 16,6-3 4-16,7-3-8 15,0-4-7-15,12 0 7 16,7-4-3-16,6 4-3 16,6 7 6-16,6 0 0 0,7 0 7 15,6 4-7-15,-6-1-3 16,-1 4-10-16,7 4 13 0,7-1 0 16,-1 4 7-16,13 4-19 15,0 3 12-15,6 0-5 0,6 8 5 16,13-1 0-16,0 7-13 15,13 1-13-15,-1-5-35 16,7 5 33-16,0-5 19 16,6-2 2-16,6-1-35 0,7 0 15 15,12 4 0-15,7 7 1 16,6 7-5-16,6 0 18 0,-6 10 2 16,0 1 23-16,-7 3-17 15,1 7-29-15,-1 0 9 16,1 7-36-16,18 8 10 0,1-1 2 15,-1 4 26-15,-12-1 7 16,-6 8 8-16,-13 0 12 0,-7 11 1 16,-18-1-12-16,-6 11-26 15,-7 0 25-15,-6 7 1 16,0 4 17-16,-6-4-5 16,-7 4-2-16,-6-4 9 0,-18 0-3 15,-20 0-25-15,-12 0 3 16,-19 4 5-16,-19-7 17 0,-12 3-9 15,-7-7 4-15,-19 0-8 16,-31-7 18-16,38 10-14 0,-38-10-20 16,44 11 27-16,-44-11-1 15,38 11-4-15,-38-11 2 0,0 0-4 16,44 14-3-16,-44-14 12 16,0 0-16-16,37 10 4 15,-37-10-12-15,0 0 9 0,0 0 21 16,0 0-15-16,0 0-37 15,0 0 10-15,0 0 15 16,0 0 3-16,0 0-8 0,0 0-25 16,0 0-62-16,0 0-50 15,0 0 27-15,0 0 2 16,-6-31 24-16,6 31-2 0,-25-46 29 16,-6 7 13-16,5 7 25 15,-5-3 5-15,6 3 22 0,25 32-19 16,-32-43 51-16,32 43-58 15,-25-38 58-15,25 38-45 0,0 0 27 16,-25-36 8-16,25 36-13 16,0 0 25-16,0 0-58 15,0 0 51-15,0 0-24 16,0 0-7-16,0 0 41 0,0 0-40 16,0 50 39-16,6-8 84 15,13-7-56-15,-19-35 8 0,44 46-11 16,-6-10 30-16,0-8-46 15,6-7-6-15,-44-21-3 0,44 25-2 16,-44-25-7-16,31 18-44 16,-31-18 23-16,0 0 62 15,0 0-24-15,0 0-13 0,0 0-10 16,0 0 6-16,6 38-12 16,-18 1 29-16,-7-3-53 15,-12 3 3-15,-1-1 22 0,32-38 11 16,-56 50 5-16,12-15-279 15,12-6-283-15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2:30.1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2159 629 572 0,'0'0'98'15,"0"0"-14"-15,0 0-40 0,0 0-4 16,0 0-28-16,0 0 3 15,0 0 89-15,7 21 2 16,-7-21 6-16,25 25-36 16,0-8-37-16,19-6-15 0,-6-8 20 15,-1 1-48-15,7-8 42 16,-6-3-56-16,-6 0 32 0,12-7-18 16,-19 0-7-16,12-11-11 15,-5 0 42-15,-32 25-11 0,25-35 88 16,-25 35-28-16,0 0 18 15,0 0-44-15,0 0-40 0,0-25 3 16,0 25-6-16,-38-17 14 16,-6 6-23-16,0 11 31 15,-6 0-18-15,-7 4-4 0,-5-4-12 16,5 3-9-16,0 1 29 16,1 6 19-16,-7-3-22 0,6-3-10 15,1-4 5-15,12 0 0 16,0 0 16-16,6-4 9 0,-6 4-25 15,44 0-6-15,-44-14-6 16,44 14 31-16,-38-17-22 0,38 17 18 16,0 0-7-16,-31-39-71 15,18 0-12-15,7 3 31 0,6 36 39 16,6-38 5-16,-6 38-32 16,7-36 11-16,-7 36 9 15,0 0 26-15,0 0 2 0,37 0-27 16,-37 0-12-16,38 11 20 15,-38-11-13-15,0 0 29 0,32 32 4 16,-32-32-23-16,0 0-9 16,0 0 2-16,31 31 9 0,-31-31 34 15,0 0-24-15,19 39 3 16,-19-39 58-16,0 0-20 0,0 0-23 16,-38 39 23-16,0-18-31 15,1-14-22-15,-7-7 1 0,0-3-5 16,0-4 18-16,0-4 20 15,0-6-23-15,12-5 1 16,32 22-14-16,-50-38 3 0,19 2 23 16,5-3 9-16,1 0-30 15,6 1 17-15,13-5-28 0,0-3 2 16,0 0 12-16,-1 4-28 16,7 42 35-16,0-50 57 0,0 50-15 15,0 0-49-15,0 0 0 16,-6-38-27-16,6 38 35 0,0 0-8 15,0 0 0-15,0 0-13 16,-13 45 33-16,13 1 4 16,0 4-45-16,7 6 39 0,-1-6-25 15,7-1 7-15,-1-3 0 16,1 0-5-16,-1-3 5 0,1-8 0 16,-13-35-13-16,12 39 13 15,-12-39 29-15,-12 49 5 0,12-49-39 16,-57 39 5-16,7-14-11 15,-7-11 11-15,7-3 34 0,-6-8-22 16,12-3-10-16,44 0-10 16,-44-21 17-16,44 21-22 0,-32-35 34 15,32 35-21-15,-19-46 0 16,19 7-21-16,0 39 8 16,38-35 4-16,-38 35 21 0,44-18-21 15,-44 18 28-15,44 10-6 16,-19 8-27-16,-25-18 1 0,38 50 15 15,-26-4 31-15,-5 0-13 16,-7-1 46-16,-7-2-14 0,-5-4-20 16,-13-4-17-16,25-35-7 15,-63 50 3-15,0-19 6 0,0-2-57 16,-6-12-187-16,0-6-193 16,12-11-58-16</inkml:trace>
  <inkml:trace contextRef="#ctx0" brushRef="#br0" timeOffset="480">582 159 405 0,'0'0'135'0,"44"31"-9"16,-13-2-59 0,-31-29-20-16,0 0-8 0,38 42-8 15,-38-42-41-15,0 0 82 16,0 0 18-16,0 0-11 0,0 0-28 16,0 0 19-16,0 0-7 15,-38 11-17-15,38-11 43 0,-50-4-33 16,6-6 3-16,0-1 1 15,-6 0-19-15,18 4 1 0,-18 7-2 16,6 11 25-16,-6 7 35 16,-7 10-25-16,13 14 76 0,0 15-2 15,0 13-16-15,13 12-12 16,-1 10 4-16,7 3-36 0,12 4 13 16,7 0-37-16,12 0-1 15,1 3-23-15,12-3-12 16,6 0 24-16,12-7-10 0,1-7-18 15,6-7-13-15,-12-15-12 16,-1-13-7-16,-31-50 7 0,31 46 0 16,-31-46 9-16,0 0-104 15,0 0-134-15,0 0-282 0,0 0-332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2:31.9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1258 524 0,'0'0'113'0,"0"0"38"16,0 0 48-16,0 0-80 15,0 0-4-15,0 0-60 0,0 0 30 16,51-32-15-16,-51 32-1 16,56-49 13-16,1 0-35 15,-1 3 8-15,20-7-43 0,18-4-4 16,19-3 3-16,13-7 20 16,18 3-52-16,32-3 41 0,13 7-14 15,0 0 3-15,12 10-45 16,6 4 56-16,7 8 63 15,18 2-64-15,7 12 2 16,6 6-2-16,13 0 3 16,6 8-11-16,-6 3-8 0,0 7 21 15,-1 0-14-15,-5 3-18 16,-1 4 24-16,1 4-11 0,12 3-39 16,-7-4 34-16,7 5 7 15,-12-1 28-15,-1 0 12 16,-6 4-16-16,-12-8-13 0,-7 4-18 15,-6-3-4-15,-6-1 4 16,-13-6 26-16,-31 0-42 0,-20-12 19 16,-18 1 42-16,-25-7 31 15,-19-3-49-15,-19-5-8 16,-12 1 0-16,-13-4-2 16,-44 25 7-16,44-45-20 15,-44 45 1-15,38-50-9 0,-38 50 4 16,19-39-7-16,-19 39-24 15,0 0-23-15,0-42-80 0,0 42-31 16,0 0-91-16,-32-43-37 16,32 43 66-16,0 0-6 15,0 0 31-15,-44-35 29 16,44 35 5-16,0 0 37 0</inkml:trace>
  <inkml:trace contextRef="#ctx0" brushRef="#br0" timeOffset="364">7952 0 691 0,'0'0'53'16,"0"0"3"-16,0 0-56 16,0 0 75-16,0 0-21 0,0 0 24 15,0 0 26-15,0 53-6 16,0-53 42-16,44 57-68 15,6-15 23-15,0-10-8 16,0-7-30-16,7-1-57 0,-7-2 31 16,7-1-20-16,-7-3 15 15,-50-18 1-15,50 10 56 0,-50-10 40 16,0 0 8-16,44 11-27 16,-44-11-22-16,0 0-22 15,0 0-32-15,0 0-15 0,0 0-3 16,0 0-2-16,-69 39-2 15,6-4-3-15,1 4 13 16,11-4-16-16,1 4 7 0,6 0-5 16,44-39-77-16,-50 53-234 15,25-14-225-15,25-39-140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2:34.1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2759 587 535 0,'0'0'147'0,"0"0"31"15,-25 32-26-15,25-32 19 0,0 0 24 16,0 0 18 0,0 0-23-16,-25 28-14 0,25-28-2 15,0 0-46-15,-38 14-11 16,38-14 20-16,0 0-48 0,-31-3-31 15,31 3 26-15,0 0-32 16,-38-22-33-16,38 22-15 0,0 0 14 16,-25-35 11-16,6 7-27 15,7-1-2-15,-1 1 15 0,7-7-20 16,0-8 8-16,6 1-3 16,-7 0-8-16,7-4 8 0,0 3-5 15,-6 4 13-15,6-3-5 16,-6 3-68-16,-1 0-124 0,-11 0-219 15,18 8-181-15,-13-5-112 16</inkml:trace>
  <inkml:trace contextRef="#ctx0" brushRef="#br0" timeOffset="189">2847 46 1278 0,'0'0'401'16,"0"0"-26"-16,0 0-135 15,0 0-103-15,0 0-59 0,0 0-50 16,0 0-192-16,0 0-248 16,0 0-222-16</inkml:trace>
  <inkml:trace contextRef="#ctx0" brushRef="#br0" timeOffset="1200">1867 693 1005 0,'0'0'13'0,"0"0"29"15,0 0 40-15,0 0-49 16,0 0 24-16,0 0-9 0,0 0 6 16,0 0-62-16,0 0 2 15,0 0 11-15,0 0 32 0,38 21-44 16,-38-21-9-16,0 0 7 16,0 0 13-16,0 0 10 0,0 0-14 15,0 0-46-15,0 0 32 16,0 0 35-16,0 0-28 15,0 0 14-15,0 0 3 0,-51-18-19 16,1 8 6-16,-13 6 33 16,19 4-14-16,-6 0-52 0,50 0 23 15,-63-7 17-15,63 7 8 16,-63-7 7-16,63 7-19 0,-37-14-24 16,37 14 15-16,0 0 9 15,0 0-46-15,-32-49-15 0,20 6 1 16,12 43 35-16,0-46 25 15,0 46-24-15,25-42-3 16,-25 42 30-16,0 0-3 0,0 0 26 16,0 0-31-16,44-25-22 0,-44 25 16 15,0 0 31-15,50 7-7 16,-50-7-36-16,0 0 8 16,0 0 24-16,0 0 56 0,6 50-16 15,-6-50-17-15,-25 38-27 16,25-38 13-16,-50 29-4 0,50-29 8 15,-69 21-6-15,69-21 19 16,-63 7 31-16,63-7 31 0,-44-7-62 16,44 7-8-16,0 0-22 15,0 0 25-15,-44-57-20 0,19 8-1 16,6-4-14-16,0 0-23 16,19-7 28-16,0-7-22 15,0 10 30-15,0 8 21 0,0 49 11 16,0-46 9-16,0 46-43 15,0 0-6-15,0 0-16 0,0 0-21 16,0 0 51-16,0 0 21 16,0 0-40-16,0 0-6 0,-13 63 21 15,1 1-26-15,6-8 4 16,6 8 15-16,6-4 7 0,-6 0 16 16,0-7-26-16,-6 0-4 15,-1-3-1-15,7-50 10 0,-19 63 2 16,-6-13 17-16,25-50-19 15,-50 49-10-15,50-49 30 16,-63 36-36-16,63-36 49 16,-56 17-16-16,56-17-43 0,0 0 11 15,0 0-19-15,0 0 61 0,-38-49-49 16,38 49 23-16,0-53-6 16,0 53-19-16,0 0-6 0,0 0 44 15,44-32-29-15,-44 32 14 16,0 0-25-16,56 14 13 0,-56-14 17 15,0 0 1-15,26 71-10 16,-14-4 26-16,-24-10-15 0,-7 3 28 16,-13-7 34-1,-5-4-29-15,-14-3-8 0,-5 0-44 16,-1-7 2-16,-6-7-23 16,13-15-207-16,6-6-169 0,44-11-94 15</inkml:trace>
  <inkml:trace contextRef="#ctx0" brushRef="#br0" timeOffset="1616">648 449 603 0,'0'0'118'16,"0"0"-20"-16,0 0 34 16,0 0-58-16,18 46-47 0,-18-46-5 15,0 0-10-15,0 0-3 16,0 0 4-16,0 0 9 0,0 0-2 16,0 0-32-16,0 0 14 15,0 0 70-15,-56 14 6 16,6-10-7-16,6-4 7 0,0 0-10 15,-13 7 20-15,13 7 31 16,-13 11 13-16,-5 10 36 0,18 14-43 16,-7 15-21-16,7 14-2 15,7 10-39-15,5 0-35 0,7 1 71 16,12-4-36-16,7-8-20 16,6 1-28-16,0-7 15 0,13-8-6 15,-7-3-9-15,13-14-18 16,-19-46-16-16,19 46-217 0,-19-46-239 15,0 0-238-15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24.21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2285 0,'0'0'224'15,"63"32"4"-15,-6-15-103 16,6-10-60-16,12-7-33 0,7-3-28 16,12-4-259-16,0-7-390 15,-6-11-343-15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07:53.9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20862 1163 235 0,'0'0'35'0,"0"0"24"16,0 0-35-16,0 0 22 15,0 0 6-15,0 0-37 0,0 0 21 16,0 0-1-16,-19 38-20 16,19-38 23-16,0 0 11 15,-50 36 29-15,6-4 4 16,0-4 34-16,0-3-38 0,-7 6-38 16,-5 1 34-16,-1 3 0 15,1-3-39-15,5-3-3 0,1-1 28 16,6-3-2-16,6-4 15 15,38-21 29-15,-50 21-80 16,12 0-13-16,38-21 16 0,-44 21 0 16,44-21-39-16,-44 18 18 15,7-4 22-15,37-14-15 0,-38 21-28 16,38-21 23-16,0 0 6 16,-38 25-40-16,38-25 28 15,0 0 18-15,0 0-23 16,0 0-9-16,0 0 30 0,0 0-4 15,0 0-9-15,0 0 15 16,0 0 1-16,0 0-2 0,0 0-4 16,0 0-39-16,0 0 23 15,0 0 9-15,44 28-21 0,0-10 5 16,0-11 25-16,0 4-20 16,-6-4-51-16,6-4-34 15,0 4 101-15,-6-3 18 0,-1 3-55 16,-37-7 16-16,38 7 18 15,-38-7-18-15,38 7 10 16,-38-7-14-16,0 0 24 0,0 0-25 16,0 0 8-16,0 0 11 15,31 11 27-15,-31-11-15 16,0 0-68-16,0 0 40 0,0 0 27 16,0 0 0-16,0 0-35 15,0 0 10-15,0 0 15 0,0 0-2 16,0 0-12-16,0 0 19 15,-6 35 0-15,6-35-46 0,0 0 49 16,0 0-1-16,-44 32-28 16,44-32-15-16,-50 18 42 15,-1-8-8-15,7-3-11 16,7 0 19-16,-7-7-11 0,0 4 0 16,-7-4 9-16,1-4-24 15,0 4 34-15,6-3-19 0,-6 3-21 16,6-4-36-16,0 1-3 15,6-4 49-15,38 7-36 16,-50-7 12-16,50 7 58 0,-38-11-45 16,38 11 0-16,0 0 22 15,0 0-25-15,0 0 3 0,0 0-12 16,0 0-23 0,0 0 44-16,-25-39-22 0,25 39 8 15,0 0-6-15,0 0 40 16,-13-35-19-16,13 35-3 0,0 0 11 15,0 0 11-15,0 0-5 16,0 0 3-16,0 0-19 0,0 0 40 16,0 0-36-16,0 0 3 15,0 0 7-15,0 0 11 16,0 0-38-16,0 0 53 0,0 0-43 16,0 0 28-16,0 0-11 15,0 0-8-15,0 0 29 16,0 0-15-16,0 0-25 0,0 0 39 15,0 0-28-15,0 0 8 0,0 0 23 16,0 0-35 0,-44 28 9-16,44-28 21 0,-44 21-8 15,44-21-10-15,-44 14 15 16,44-14-37-16,-38 11 35 0,38-11-4 16,-44 7-26-16,44-7 8 15,0 0 14-15,-44 7-9 16,44-7 25-16,0 0-18 0,-44 7-16 15,44-7-19-15,0 0-21 16,0 0 8-16,0 0 45 0,0 0-29 16,-44-7 13-16,44 7 4 15,0 0-12-15,0 0-14 16,0 0 35-16,0 0-26 16,0 0-2-16,-12-35-3 0,12 35 9 15,0 0 13-15,6-36 9 16,-6 36 3-16,0 0 23 0,0 0-11 15,0 0 22-15,0 0-24 16,0 0-4-16,0 0 6 0,0 0-16 16,0 0 1-16,0 0 15 15,0 0-4-15,0 0-16 16,0 0 18-16,0 0 2 0,0 0-17 16,0 0 7-16,0 0 21 15,0 0 7-15,0 0 28 16,0 0-46-16,0 0 14 15,0 0-14-15,-44 25 2 0,44-25-29 16,-50 21 43-16,50-21-34 16,-57 15 24-16,1-8-18 0,12 0-13 15,44-7-1-15,-57 7 43 16,57-7-46-16,-44 3 39 0,44-3-9 16,0 0-8-16,0 0 9 15,0 0-19-15,0 0-11 16,0 0 16-16,0 0 13 15,0 0-25-15,0 0 12 0,0 0-4 16,0 0 11-16,0 0-14 16,0 0-8-16,0 0 28 0,0 0 16 15,0 0-26-15,0 0 14 16,0 0-12-16,0 0-10 16,57 11-2-16,-57-11 26 0,44 21-36 15,-44-21 27-15,0 0 1 16,37 46 12-16,-37-46-8 0,32 46 28 15,-32-46-14-15,19 46 14 16,-19-46-11-16,12 56 17 16,-12-56 7-16,-6 57-21 0,6-57 57 15,-19 67-53-15,-6-17-17 16,25-50 23-16,-38 67-8 16,38-67-54-16,-44 63 24 0,44-63 22 15,-50 57 6-15,50-57 11 16,-50 46 3-16,50-46-27 15,-69 35 23-15,12-21-42 0,-6-3-3 16,0-18 30-16,7-4-50 16,-1 1 20-16,1-5 13 0,-1-6-21 15,7-3-6-15,-7-5 9 16,7-3 25-16,50 32-15 0,-57-53-9 16,20 8 4-16,37 45 18 15,-26-57-8-15,20 4-54 16,19 0-1-16,18 3-8 15,26-3 4-15,6 4 43 0,12-4-12 16,0 7-58-16,7 0 35 16,0 0-38-16,0 4 2 0,-7-1 9 15,-6 1-8-15,-12 7-38 16,-7-1-51-16,-6 8-9 16,-6 7-36-16</inkml:trace>
  <inkml:trace contextRef="#ctx0" brushRef="#br0" timeOffset="549">20950 2657 998 0,'0'0'205'0,"50"32"88"15,-50-32-91-15,57 18-39 16,-57-18-56-16,0 0-50 16,0 0-33-16,0 0-1 0,0 0-88 15,0 0-55-15,0 0-26 16,0 0-25-16,0 0-184 15,0 0-110-15</inkml:trace>
  <inkml:trace contextRef="#ctx0" brushRef="#br0" timeOffset="917">19661 947 1426 0,'0'0'38'0,"0"0"127"15,0 0-41-15,-12 28-46 16,12-28-45-16,0 0 2 16,0 0-31-16,0 0-27 15,0 0 13-15,0 0-131 0,0 0-123 16,0 0-123-16,0 28 28 15</inkml:trace>
  <inkml:trace contextRef="#ctx0" brushRef="#br0" timeOffset="1276">18832 1251 776 0,'0'0'153'0,"0"0"10"15,0 0-21-15,0 0-51 16,0 0-39-16,12-43-37 0,-12 43 11 16,25-42-42-16,-25 42-38 15,44-35 58-15,-6 10-31 0,6 11 27 16,-6 0-33-16,-7 7 56 15,-31 7-55-15,50 0 58 16,-18-4-65-16,-32 4 57 0,0 0-48 16,38 7 35-16,-38-7-18 15,0 0 13-15,0 0 6 16,6 39-28-16,-6-39-5 16,-38 46-45-16,-6-7-46 0,-6 0-39 15,-13-4-61-15,6 4-55 16</inkml:trace>
  <inkml:trace contextRef="#ctx0" brushRef="#br0" timeOffset="2092">18128 1654 103 0,'0'0'43'15,"12"32"18"-15,-12-32 1 16,0 0-21-16,6 35 19 0,-6-35-35 16,0 35 9-16,0-3 17 15,0-32 12-15,-6 35 17 16,6-35-10-16,-12 39 0 0,12-39-1 15,-26 43-29-15,26-43-18 16,-31 42-16-16,31-42-11 0,0 0 5 16,-31 35 17-16,31-35-1 15,-44 22-16-15,44-22-33 0,-44 10 17 16,44-10-15-16,-44-3 20 16,44 3-33-16,-44-18 39 15,44 18-18-15,-38-32 6 16,38 32-20-16,-44-39 15 0,44 39 31 15,-38-42-15-15,38 42-4 16,-31-35 12-16,31 35-7 16,0 0 5-16,0 0-10 0,0 0 14 15,0 0-20-15,0 0 12 16,0 0 25-16,0 0-13 0,0 0 19 16,0 0 17-16,0 0 18 15,0 0-11-15,0 0 19 16,0 0-23-16,-38 21-24 15,38-21 3-15,-31 35-1 0,31-35-19 16,-32 43-16-16,1-5-96 16,31-38-50-16,-57 46-40 0,7-7-9 15</inkml:trace>
  <inkml:trace contextRef="#ctx0" brushRef="#br0" timeOffset="2515">17600 2544 670 0,'44'0'44'0,"-44"0"35"16,56-7 21-16,-56 7-32 15,0 0 16-15,50-10-37 0,-50 10-15 16,0 0-47-16,0 0 1 15,51 0 30-15,-51 0-16 0,0 0-3 16,0 0-4-16,0 0 17 16,0 0-25-16,0 0 48 15,0 0 13-15,44 49 6 0,-44-49 5 16,0 50-39-16,0-50-103 16,-51 49-81-16,1-14-67 0,0-13-85 15</inkml:trace>
  <inkml:trace contextRef="#ctx0" brushRef="#br0" timeOffset="2832">17895 1392 961 0,'13'39'-10'0,"-13"-39"10"0,0 0 0 16,0 0 11-16,0 0-6 15,0 0-14-15,0 0 9 16,0 0-63-16,0 0-67 0,0 28-25 16,0-28-80-16</inkml:trace>
  <inkml:trace contextRef="#ctx0" brushRef="#br0" timeOffset="3299">17443 1859 294 0,'0'0'18'0,"0"0"18"0,0 0-1 15,0 0-4-15,0 0-13 16,0 0 0-16,0 0 23 16,0 0-3-16,0 0 11 0,0 0-20 15,0 0 15-15,0 0-7 16,0 0-2-16,0 0 5 16,0 0 40-16,-38 39 1 0,38-39 23 15,-44 42 16-15,44-42 19 16,-57 46-23-16,7-7 11 0,0 0-67 15,6 0-15-15,0 3-11 16,-7 0 12-16,1-3-18 0,0 4 28 16,-7-4-52-1,-6 3 4-15,7-3-1 0,-1-4 6 16,7-3-6-16,50-32-18 16,-57 35-6-16,57-35 38 0,0 0-29 15,-56 29-83-15,56-29-89 16,0 0-44-16,0 0-43 0,0 0-5 15,-44 24-51-15</inkml:trace>
  <inkml:trace contextRef="#ctx0" brushRef="#br0" timeOffset="3584">16801 2827 761 0,'57'7'170'0,"-7"0"28"0,1-7-13 15,-51 0 4-15,69 0-79 16,-13 0-19-16,-12 0-36 0,-44 0-28 15,51-7-22-15,-51 7 7 16,0 0-67-16,0 0-170 16,50-14-136-16,-50 14-47 15</inkml:trace>
  <inkml:trace contextRef="#ctx0" brushRef="#br0" timeOffset="4359">16732 1491 615 0,'0'0'0'16,"0"0"59"-16,0 0 11 16,0 0-38-16,0 0-19 15,0 0 12-15,0 0-22 0,0 0 12 16,0 0 1-16,38 46-1 15,-19-7 32-15,-7 0 20 16,-12-39 20-16,7 53 31 0,-7-11-22 16,0-42-18-16,-7 50 20 15,7-50 2-15,-25 49-13 0,25-49-55 16,-37 50 13-16,-7-18-19 16,0-11-34-16,0-4 49 0,-7-6-41 15,7 3 11 1,-6-3-11-16,12-8-29 0,38-3 38 15,-44 4-6-15,44-4 1 16,0 0 4-16,-44 0-33 0,44 0-19 16,0 0-69-16,0 0 6 15,-19-36-13-15,19 36-17 16,-6-42 23-16,6 42 24 0,19-42 20 16,-19 42 30-16,31-43 16 15,-31 43 8-15,44-32 16 0,-6 15 2 16,0 3-11-16,-38 14 2 15,38-11-1-15,-38 11 2 0,37-7 0 16,-37 7-1-16,0 0 16 16,0 0 27-16,0 0 24 15,7 39 1-15,-7-39 8 16,-13 46 9-16,-12-4 3 0,25-42-7 16,-44 57-16-16,0-8-17 15,6-3 10-15,38-46-51 16,-63 57 40-16,13-15-46 0,50-42-10 15,-63 46 48-15,19-14-29 16,44-32-8-16,-44 32 20 0,44-32-25 16,-50 28-35-16,50-28-127 15,-57 18-72-15,7-8-66 0,6-3-58 16</inkml:trace>
  <inkml:trace contextRef="#ctx0" brushRef="#br0" timeOffset="4605">16223 2290 1187 0,'0'0'168'15,"0"0"83"-15,0 0-88 0,0 0-72 16,38 28-47-16,-38-28 9 16,0 0-91-16,0 0-160 0,0 0-164 15,0 0-87-15,0 0 43 16</inkml:trace>
  <inkml:trace contextRef="#ctx0" brushRef="#br0" timeOffset="5000">15940 1587 689 0,'0'0'37'0,"0"0"0"16,0 0 4-16,32 14 2 0,-32-14 15 15,0 0 1-15,44 35 2 16,-44-35-24-16,37 39-28 0,-37-39 22 16,32 39 29-16,-32-39 10 15,25 39-15-15,-25-39 44 16,13 42 23-16,-13-42-6 15,-13 50-55-15,-6-15-34 0,19-35-2 16,-50 42-3-16,6-10-33 16,-6-4-36-16,6-6-40 0,0-8-37 15,0 3-49-15,6-2-45 16,-6-5-18-16,44-10-3 16,-38 7-27-16</inkml:trace>
  <inkml:trace contextRef="#ctx0" brushRef="#br0" timeOffset="5515">16550 1014 610 0,'-44'32'105'0,"0"-4"6"0,-6 0 23 16,6 1-34-16,-7-1 5 15,1 0-29-15,-6-3-42 0,-1 3 7 16,0-3 45-16,1 3 0 15,-13 1-6-15,0 2-1 0,-13 1 29 16,0 0-60-16,0 7-1 16,1 0-14-16,-7 0-13 15,12 3 43-15,-5 7-14 0,11-3-7 16,1 4 21-16,6 3-28 16,7 3-7-16,-1 5 4 15,7-5-27-15,6 4 10 0,0 0 9 16,6 0-19-16,13 4 14 15,6-1 33-15,13-6-34 16,6 3 17-16,6 4-24 0,13-1-16 16,19-3-16-16,6-3 12 15,6-4-78-15,13-7-5 0,0-7-43 16,12-7-44-16,1-4-79 16,-7-3-57-16,-6-11-31 15,0-11-72-15</inkml:trace>
  <inkml:trace contextRef="#ctx0" brushRef="#br0" timeOffset="6024">15368 936 504 0,'0'0'149'0,"0"0"-37"0,0 0 1 15,0 0 7-15,19 39-28 16,-19-39-10-16,0 0-34 16,0 0 2-16,44 14-24 15,-44-14-17-15,32 4 63 0,-32-4-46 16,0 0-2-16,0 0 41 15,37-14-23-15,-37 14-25 16,0 0 13-16,0 0 2 0,0 0-53 16,0 0 21-16,0 0 11 15,0 0-1-15,0 0-59 0,0 0 42 16,0 0 24-16,0 0-39 16,-37-11-142-16,37 11-79 15,-32 7-16-15,32-7-88 0</inkml:trace>
  <inkml:trace contextRef="#ctx0" brushRef="#br0" timeOffset="6508">14570 901 645 0,'0'0'20'15,"0"0"77"-15,0 0 32 16,0 0 13-16,0 0-6 0,-25 42-37 16,25-3-19-1,6 0-5-15,19 4-59 0,7-1-13 16,5 11 30-16,1 4 16 15,0 6-18-15,0 8-7 0,-13-1 1 16,0 5-36-16,-13-5 13 16,-12 8 13-16,-12-4-7 15,-7-3-2-15,0-11-88 0,0-7-47 16,-6-3-43-16,25-50-61 16,-31 53-34-16,-1-18-57 0</inkml:trace>
  <inkml:trace contextRef="#ctx0" brushRef="#br0" timeOffset="7452">14237 1396 549 0,'0'0'3'0,"0"0"20"15,0 0 16-15,-32-18 29 16,1 18 6-16,0 4-15 0,31-4-30 16,-38 17 1-16,6 1 18 15,32-18-5-15,0 0 47 16,-37 42-30-16,37-42 22 0,-13 46-38 15,7-10 9-15,6-36-12 16,25 42-75-16,-25-42 24 0,50 42 25 16,-6-13-32-16,-6-12-16 15,6-6 19-15,0 0-30 16,0-11-9-16,-6 0 28 0,-38 0 31 16,37 0-19-16,-37 0 2 15,0 0 11-15,0 0 6 16,0 0-6-16,0 0 34 15,0 0-51-15,0 0 33 0,-37-7-24 16,-7 3 4-16,-19 4 10 16,0 0-16-16,0 4 4 0,-12-4 16 15,6 3-16-15,-1 1 23 16,8-8-36-16,-1-3 35 16,12-4-24-16,7 1 3 0,7-4 15 15,37 14-5-15,-38-29 1 16,38 29 3-16,-38-35-24 0,38 35 39 15,-25-42-35-15,25 42 43 16,-19-43-66-16,7 15 52 16,12 28-38-16,0 0 30 15,-13-28-30-15,13 28 20 0,0 0-16 16,0 0 23-16,0 0-25 16,0 0 40-16,0 0 36 15,0 0 4-15,0 0 17 0,0 0-32 16,0 0 11-16,13 35 19 15,6-7-46-15,6 4 16 0,-25-32-14 16,50 39 6-16,-6-7-47 16,0-4 13-16,0-3 1 15,-6-4 12-15,-1 0-7 16,-5-3 2-16,-32-18 9 0,38 21-27 16,-38-21-3-16,37 11 19 15,-37-11-16-15,0 0 38 16,0 0 45-16,0 0-7 0,0 0-34 15,0 0-13-15,0 0-21 16,0 0-19-16,0 0 16 0,0 0 11 16,-37 28-7-16,-7-10-2 15,6 3-8-15,0 0 6 16,0 0 4-16,1 0-8 0,-1-3 12 16,0 3 7-16,-6 1-10 15,7-5-11-15,5-6-10 16,7 3 16-16,25-14-10 15,-38 11 12-15,38-11-125 0,0 0-155 16,-44 14-75-16,13-11-2 16,31-3-17-16</inkml:trace>
  <inkml:trace contextRef="#ctx0" brushRef="#br0" timeOffset="7919">12923 897 265 0,'0'0'-11'15,"0"0"58"-15,0 0 50 0,0 0 13 16,0 0 29-16,0 0 32 16,0 0-83-16,0 0-19 0,0 0 23 15,0 0-24 1,0 0 31-16,0 0 2 0,13 46-45 16,6-7 27-16,-1 0-6 15,1 0-6-15,0 7 32 0,-6 3-46 16,6 4-9-16,-1 0-26 15,1 0-6-15,-6-3-3 16,-7-4-9-16,13-4-4 0,-6-3 7 16,-1-7-4-16,-12-32 16 15,25 35-38-15,-25-35 32 0,19 39-7 16,0-11-31-16,-19-28 25 16,13 36-24-16,-13-36-43 15,0 0-103-15,12 42-86 16,-6-14-50-16,-6-28 19 0,-12 32 0 15</inkml:trace>
  <inkml:trace contextRef="#ctx0" brushRef="#br0" timeOffset="8339">12741 1594 549 0,'0'0'146'16,"0"0"-2"-16,0 0 14 0,0 0 26 15,0 0 9-15,0 0-36 16,0 0-59-16,0 0-19 0,0 0-60 15,0 0-5-15,0 0-36 16,0 0 36-16,44 35 2 0,-44-35-19 16,44 42 0-16,-6-10 11 15,-38-32 20-15,37 39-44 16,-37-39 49-16,25 39-14 16,-25-39 63-16,7 42 1 0,-7-42-50 15,-7 43-2-15,7-43-9 16,-44 42-31-16,7-14-17 0,-7-6-7 15,-7-5-45-15,1 1 16 16,6 0-64-16,-6-1-64 16,0-6-90-16,6 3-63 0,6-7-72 15</inkml:trace>
  <inkml:trace contextRef="#ctx0" brushRef="#br0" timeOffset="8756">12068 1795 620 0,'0'0'156'0,"0"0"-6"0,0 0-27 15,19 39 23-15,-19-39 16 16,0 0 12-16,6 39-12 0,-6-4-8 15,-6 1-50-15,-19 6-58 16,-6 0 3-16,-7 1-39 16,-6 3 15-16,-6-4-20 0,6 0 5 15,6-3-95-15,38-39-100 16,0 0-118-16,-50 46-60 16,50-46-11-16,-38 29-4 0</inkml:trace>
  <inkml:trace contextRef="#ctx0" brushRef="#br0" timeOffset="9215">11748 806 499 0,'-13'31'114'15,"13"-31"-1"1,0 36 10-16,0-36-6 0,13 42-40 16,-1-7-19-16,-5 4 13 15,-1 0 1-15,0 4 15 0,0 3-33 16,1 10-15-16,-7 4 15 16,0 7-25-16,6 0 13 0,0 4-47 15,1 0 15-15,5 0 10 16,7-8-32-16,-6-3 28 15,-1-7-8-15,-6-3 11 0,7-8-16 16,-7-3-28-16,-6-39-131 16,7 35-134-16,-7-35 18 15,-13 36-7-15</inkml:trace>
  <inkml:trace contextRef="#ctx0" brushRef="#br0" timeOffset="9659">11408 1512 356 0,'0'0'81'16,"0"0"11"-16,0 0 18 16,0 0-4-16,32 39-2 0,-32-39 17 15,37 32-22-15,-37-32-25 16,51 39-9-16,-51-39 9 15,37 39-3-15,-37-39-40 16,32 35 19-16,-32-35 28 0,19 39 20 16,-19-39-30-16,-7 46-34 15,1-11-12-15,6-35 7 0,-38 43-21 16,38-43-8-16,-44 35 16 16,0-10-47-16,44-25-143 15,-44 28-66-15,44-28-47 0,-50 25 28 16,19-11-8-16</inkml:trace>
  <inkml:trace contextRef="#ctx0" brushRef="#br0" timeOffset="9939">11289 1693 499 0,'0'0'47'0,"31"-11"35"16,-31 11 6-16,0 0-6 16,0 0-2-16,0 0 7 0,0 0 73 15,0 0 10-15,0 0-32 16,-12 42-54-16,-20-3-17 16,1-3-13-16,-7 2-34 0,0 5-11 15,-6-4 2-15,0 0-19 16,0-4-54-16,0-3-117 15,1-4-24-15,5 0-35 0,0-10-13 16,-6-4-32-16</inkml:trace>
  <inkml:trace contextRef="#ctx0" brushRef="#br0" timeOffset="10315">10535 1286 644 0,'0'0'92'15,"0"0"36"-15,44 28-2 0,-44-28-21 16,44 46-42-16,-7-7 7 16,-37-39-26-16,38 46-41 15,-13-3 9-15,-6-4 44 0,-6-4 31 16,-7 4 24-16,-12 0-56 16,-1-1-11-16,-11 1-17 0,-8 0-18 15,-5 0-9-15,0-7-6 16,31-32-17-16,-51 46-89 15,1-11-70-15,6-10-34 0,6-7-62 16,-6-4-36-16</inkml:trace>
  <inkml:trace contextRef="#ctx0" brushRef="#br0" timeOffset="10695">10352 696 569 0,'0'0'111'0,"0"0"58"16,0 0 31-16,-18 46-8 16,5-7-24-16,13 0-25 0,0 0-25 15,6 7-59-15,1-1-24 16,-7 8-9-16,6 0-16 16,-6 8-1-16,-6-1-3 0,-1 7-6 15,-5 0 0-15,-1 0 17 16,1 0-29-16,-7-3-36 0,6-1-90 15,1-10-52-15,-1-3-47 16,7-4-42-16,-1-7-37 0</inkml:trace>
  <inkml:trace contextRef="#ctx0" brushRef="#br0" timeOffset="11703">9711 1583 481 0,'0'0'119'0,"0"0"66"16,0 0-10-16,0 0 31 15,0 0-49-15,0 0-54 16,0 0-50-16,0 0-27 0,0 0-24 15,0 0-12-15,0 0 10 16,0 0-20-16,0 0-5 16,-6-32-4-16,6 32-94 0,13-42 16 15,5 7 8-15,1-1 14 16,13 1 28-16,-1-4 40 0,-31 39 4 16,50-39 3-16,-12 14-6 15,-38 25 25-15,32-21-27 0,-32 21 7 16,0 0-5-16,44 7 31 15,-44-7-15-15,0 0 9 16,25 46 7-16,-6-11 42 16,-19-35 9-16,6 43 10 0,-6-43 11 15,0 46-17-15,0-46-3 16,-19 49-41-16,19-49-12 0,-44 43-3 16,6-11 26-16,-12-8-38 15,0-3 4-15,-1-6-20 0,1-5 16 16,6-3-18-16,0-3 33 15,6-8-35-15,1-6 55 16,37 10-47-16,-44-36 25 0,12 1 7 16,7-7-37-16,6-4-1 15,7 0 18-15,5 0 25 16,-5-4-43-16,12-3 11 0,-6 7 12 16,-1 4 15-16,7 3-25 15,-6 4-4-15,6 35 13 16,-6-36 5-16,6 36-16 0,0 0-10 15,0-35 31-15,0 35-17 16,0 0-14-16,0 0 48 0,0 0-25 16,0 0 1-16,0 0 27 15,0 0 3-15,0 0 26 0,0 0-34 16,0 0 19-16,0 0-29 16,0 0-28-16,0 0 13 0,25 32-4 15,0 10 33 1,-6 15-2-16,0 13 8 0,0 5 2 15,-1 9-8-15,-5 5 2 16,0-1-3-16,-7 1-28 0,0-5 14 16,0-2-18-16,1-5 5 15,-1-6 0-15,-6 0 18 0,-6-8 28 16,-1-3-1-16,1-3-10 16,-13-11-8-16,0-7 1 15,1-4-4-15,18-35-4 0,-57 46 1 16,0-14-11-16,-5-11-3 15,-1-7-4-15,0-10-8 16,-13-11 5-16,1-15 17 0,0-6-15 16,-1-11-11-16,13-10 4 15,7-8-10-15,18-3 7 0,13-3-2 16,25 3 35-16,6-4 27 16,26 0-13-16,5 4-18 15,20 4-17-15,12 3 6 0,0 0-36 16,7 10-50-16,-14 4-98 15,1 4-92-15,-19 3-39 0,-6 8-19 16,0-1 10-16,-38 25 13 16,25-28 12-16</inkml:trace>
  <inkml:trace contextRef="#ctx0" brushRef="#br0" timeOffset="12013">10032 597 1111 0,'0'0'273'0,"0"0"-29"0,0 0-91 16,0 0-49-16,44 25-12 16,-44-25-41-16,0 0-4 0,38 17-64 15,-38-17 29-15,0 0-100 16,0 0-91-16,0 0-79 0,0 0-44 16,0 0-39-16,12 36 14 15</inkml:trace>
  <inkml:trace contextRef="#ctx0" brushRef="#br0" timeOffset="12871">8737 1272 587 0,'0'0'167'16,"0"0"-40"-16,0 0-46 15,0 0-1-15,0 0 48 0,0 0-16 16,25 42-37-16,-25-42-6 15,13 46 5-15,-20-3-48 0,-5-1-6 16,-13-3 13-16,-7-4-37 16,-5-3 16-16,37-32-18 0,-51 36-9 15,7-5-76-15,7-9 31 16,-1-12 11-16,38-10-4 16,-38 11 36-16,38-11-16 0,-38-7 17 15,38 7-18-15,0 0-5 16,-31-36 7-16,12 1 24 0,13 0 21 15,6 35-29-15,12-46 4 16,-12 7 8-16,0 39 16 16,13-39-12-16,-13 39 0 0,0 0 0 15,0 0 6-15,0 0-17 16,0 0 15-16,0 0-15 16,0 0 6-16,0 0-12 0,0 0 82 15,0 0 26-15,0 0 24 16,0 0 2-16,0 0 13 0,-25 42-19 15,6-3 38-15,19-39-47 16,-50 50 45-16,6-11-4 0,-13-4-57 16,-6-3-42-16,-12 0 7 15,-19-4-3-15,-1-3 5 16,1-1 15-16,6-6-16 16,6-7-21-16,1-1-3 0,5 1-32 15,1-8 13-15,12-3-2 16,6 4-7-16,7-4 12 0,6-7-4 15,0 0-14-15,13-4 20 16,-1 4-24-16,32 7 1 0,-38-18-36 16,38 18-43-16,0 0-42 15,0 0-123-15,0 0-94 0,0 0-81 16,0 0-46-16,0 0 8 16</inkml:trace>
  <inkml:trace contextRef="#ctx0" brushRef="#br0" timeOffset="13061">8014 2523 1043 0,'101'21'35'15,"6"-7"-17"-15,-13-3-10 16,-6 0 11-16,-13-11-72 15,-18 3-84-15,-19-6-63 16,-38 3-120-16</inkml:trace>
  <inkml:trace contextRef="#ctx0" brushRef="#br0" timeOffset="13427">9925 0 80 0,'6'25'40'0,"-6"-25"57"15,-19 24 24-15,19-24 0 0,-56 43 33 16,6-8-35-16,-20 11-12 16,-11 0-29-16,-14 7-8 0,-18 7-51 15,-6 7-12 1,-13 7 12-16,6 1-26 0,0 6-55 15,1 4-143-15,-7 3-108 16</inkml:trace>
  <inkml:trace contextRef="#ctx0" brushRef="#br0" timeOffset="13959">7235 1102 387 0,'19'39'14'0,"-13"-7"25"0,-6-32 40 16,0 35 11-16,-6-3 31 16,6-32 17-16,-19 36-6 15,19-36-80-15,0 0 2 0,-38 38-47 16,38-38 25-16,0 0 4 15,-38 29 6-15,38-29 70 0,0 0 54 16,0 0 30-16,0 0-29 16,0 0-94-16,0 0-39 0,0 0-12 15,7-46 25-15,-1 0-41 16,6-7 10-16,7 0-2 16,0 0-14-16,0-7 9 15,-6 3-14-15,5 4 5 0,-5 0-10 16,-7 7-2-16,1 7 2 15,-7 39-73-15,6-42-71 0,-6 42-47 16,0 0-22-16,6-35-68 16,-6 35-27-16,0 0-19 15</inkml:trace>
  <inkml:trace contextRef="#ctx0" brushRef="#br0" timeOffset="14176">7700 767 1002 0,'44'-7'11'16,"0"0"-8"-16,0 0 0 0,12-4 14 15,-5-3 2-15,-1 0 14 16,0 3-15-16,-6 0-47 0,0 8-120 15,-6-1-132-15</inkml:trace>
  <inkml:trace contextRef="#ctx0" brushRef="#br0" timeOffset="14880">6788 950 558 0,'0'0'-6'16,"0"0"24"-16,0 0 53 0,0 0 24 16,26 22-9-1,-26-22 23-15,37 24-14 0,-37-24-16 16,25 46 23-16,-12-3 16 15,-19 3-42-15,-7-4 2 0,-18 4-34 16,-1-4 8-16,-18-3-17 16,0-3 5-16,-7-5-15 0,1-6-19 15,-1-4-2-15,0-3 6 16,13-11-33-16,-6 0 12 0,12-7 3 16,38 0-8-16,-37-14-32 15,37 14-87-15,0 0-1 16,-19-49 25-16,19 10 25 0,12 3 36 15,-12 36 47-15,44-42-28 16,0 14 23-16,-12 7 14 0,-32 21 0 16,44-11-38-16,-44 11 15 15,31 3 10-15,-31-3 76 16,0 0 7-16,25 36 15 16,-12-1 59-16,-19 4-24 0,-1 3-19 15,-11 8-18-15,-1 6-35 16,-6 8 5-16,-7 0 1 0,-6 6-2 15,-6 5 17-15,0 2-3 16,0-2-17-16,0 2-15 0,0-6 3 16,7 0 13-16,5-1-28 15,13-6 30-15,7 0-4 16,-1 3-8-16,20 0-34 16,5-4 20-16,7-3 6 0,12-3 9 15,13-4-3-15,7-3-5 16,12-12-15-16,6-2-4 0,6-8-16 15,13-10 10-15,0-8-2 16,0-6-17-16,-6-4 12 0,0-4-46 16,-7-3-38-16,0-7-16 15,-12 0-34-15,-6 0-66 16,-13-7-94-16,-44 21-106 0,0 0-44 16,25-57 1-16</inkml:trace>
  <inkml:trace contextRef="#ctx0" brushRef="#br0" timeOffset="15079">6763 2293 1844 0,'-6'-35'6'15,"6"35"3"-15,0 0 9 0,0 0 25 16,0 0-6-16,0 0-15 15,0 0-19-15,0 0-62 0,0 0-249 16,0 0-202 0,19-28-32-16</inkml:trace>
  <inkml:trace contextRef="#ctx0" brushRef="#br0" timeOffset="15711">5688 1205 466 0,'0'0'76'0,"0"0"-5"15,0 0 49-15,0 0 17 0,0 0-1 16,0 0-24-16,0 0-37 16,0 0-35-16,0 0 61 0,0 0-54 15,13 39 16-15,-13-39 17 16,0 49 19-16,0-6-18 15,-6-4 4-15,-13-1-14 16,0 1-11-16,-6-3-26 0,-13-1 7 16,-6 0-7-16,-12 1-10 15,-7-5-17-15,-19 1 31 0,-12-7 15 16,-13 0-7-16,-6-8-10 16,-13 1 2-16,7-7-3 0,-7-4 0 15,6-4 1-15,14 1-20 16,5-4-6-16,19-7 0 15,7 0-3-15,12-7 3 0,19-4-1 16,6 0 45-16,13-10 22 16,19-18-34-16,6-7-4 15,13-7-32-15,12-14 1 0,6-1 22 16,7 1-20-16,0 4-6 16,-7 6-3-16,7 0-16 0,-1 11 16 15,-11 7 5-15,-8 11-11 16,-5 3-54-16,-13 32-23 15,12-32-48-15,-12 32 0 0,0 0-41 16,0 0-69-16,-25-35-112 16,25 35-24-16,0 0 9 15</inkml:trace>
  <inkml:trace contextRef="#ctx0" brushRef="#br0" timeOffset="15925">5236 597 1629 0,'0'0'-250'0,"0"0"63"0,0 0 37 16,0 0-39-16,19 35-34 15,-19-35-64-15</inkml:trace>
  <inkml:trace contextRef="#ctx0" brushRef="#br0" timeOffset="16193">4645 1208 937 0,'0'0'-54'15,"0"0"16"-15,0 0 18 16,57-42 43-16,5 7 29 0,1-1 9 16,0 8 29-16,0 0-47 15,0 7-39-15,-13 3-10 0,0 14 28 16,-12 8-60-16,-38-4-50 15,0 0-1-15,6 46-9 0,-18 0-57 16,-32 0-66-16</inkml:trace>
  <inkml:trace contextRef="#ctx0" brushRef="#br0" timeOffset="16711">3463 943 871 0,'0'0'30'0,"38"-14"-22"15,-38 14-17-15,0 0 28 0,38 25 44 16,-38-25 60-16,25 49 41 16,0 8-33-16,-12 3-9 0,-1 7-83 15,1 7 44-15,-7 8-31 16,7 6 0-16,-7 4-18 0,-6 0 37 16,-6-4-26-16,-1-3 31 15,-5-7-14-15,-7-4-19 0,-6-7 21 16,-13-7-26-16,-6-7 16 15,0-7-21-15,-6-7 12 16,0-11 9-16,-7-7-41 16,-6-13 12-16,-6-8-4 0,-6-8 10 15,-1-16 57-15,-6-5-22 16,13-16 4-16,6-12-11 0,7-10-18 16,12-4 2-16,19-7-29 15,18-3 10-15,14 0-9 0,12 7-6 16,12 3-27-16,7 7-45 15,-1 11-57-15,1 7-18 0,-6 11-89 16,-32 35-92-16,37-39-143 16,-37 39-16-16,25-28-17 0</inkml:trace>
  <inkml:trace contextRef="#ctx0" brushRef="#br0" timeOffset="16924">3231 1466 1293 0,'38'25'108'0,"-38"-25"-7"0,0 0-5 16,0 0-13-16,0 0 7 15,0 0-41-15,0 0-42 16,0 0-98-16,0 0-284 15,0 0 7-15,0 32 9 0</inkml:trace>
  <inkml:trace contextRef="#ctx0" brushRef="#br0" timeOffset="17267">2093 1021 436 0,'0'0'72'0,"0"0"99"16,0 0 6-16,0 0 6 15,0 0 31-15,0 46-51 0,0-7-30 16,13 0-33-16,-7 3-33 15,0-3-39-15,1 4 8 0,-1 2-22 16,-12 5 23-16,6-1-16 16,-7 4-21-16,1 4-5 15,-13-4-19-15,7 4-130 0,-14-8-32 16,1-7-29-16,25-42 26 16,-44 50-21-16,7-18 2 0,-1-11 4 15,-6-11 4-15</inkml:trace>
  <inkml:trace contextRef="#ctx0" brushRef="#br0" timeOffset="18115">1678 1099 733 0,'0'0'7'0,"38"0"20"0,-38 0-27 15,44 21-5-15,-6 0 16 16,-38-21 12-16,37 36 36 0,-37-36 13 16,44 39-33-16,-44-39 7 15,38 49-19-15,-6-10-30 16,-32-39 20-16,25 46 7 0,-19-11 11 16,-6-35-47-16,0 46 23 15,0-46 6-15,-19 46-12 0,19-46-18 16,-44 46-24-16,44-46 24 15,-50 32 13-15,6-22 9 16,44-10-41-16,0 0 27 0,-50-21 21 16,50 21-7-16,-32-53-18 15,13 4-25-15,19 3 11 0,7 3 17 16,-7 43 56-16,12-53-33 16,-12 53-17-16,25-42 31 15,-25 42 10-15,0 0-20 0,0 0-1 16,0 0-41-16,0 0-41 15,0 0 42-15,0 0 5 0,0 0 12 16,0 0 3-16,-44-21 24 16,44 21-14-16,-50 7-19 0,50-7 4 15,-44 21 20-15,44-21 18 16,0 0 44-16,-31 46 13 16,31-46 19-16,-13 42-24 0,13-42-13 15,0 0-54-15,38 53-21 16,-38-53 0-16,63 36 22 0,-26-12-6 15,-37-24-23-15,0 0 20 16,44 18-17-16,-44-18 0 0,0 0 7 16,0 0-29-16,0 0 12 15,0 0 0-15,0 0 35 16,0 0-18-16,0 0 0 0,0 0-15 16,-56 32 9-16,-1-18 11 15,1-3-8-15,-1-8 21 16,-6-3-25-16,0-7-4 0,0-3 11 15,1-8 9-15,-1-3 14 16,0-4-17-16,13-3-2 0,6-1-21 16,44 29 2-16,-38-39 27 15,38 39 3-15,-38-38-15 0,38 38 0 16,0 0 13-16,0 0-13 16,0 0 25-16,-19-36-43 0,19 36-3 15,0 0 5-15,0 0-2 16,0 0 37-16,0 0 2 0,0 0-6 15,-37 53-19 1,11-7 11-16,1 0 4 0,0-3 3 16,-6-5 35-16,-1 1-37 15,1 0-5-15,-7-3-26 0,0 6-151 16,-12-3-146-16,-13 0-80 16</inkml:trace>
  <inkml:trace contextRef="#ctx0" brushRef="#br0" timeOffset="18448">0 1509 1717 0,'0'0'-44'0,"31"-7"51"15,-31 7 15-15,44-7 11 16,-6-4-29-16,0 4 66 0,6 0-27 16,0-4-24-16,-6 1-19 15,12-1 0-15,-6 1 12 0,-6-1-7 16,-38 11-15-16,37-11 43 16,-37 11 6-16,0 0 35 0,0 0-22 15,0 0-14-15,0 0-31 16,0 0-11-16,0 0-17 15,0 0-86-15,0 0-73 0,0 0-118 16,-37 7-37-16,37-7-80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23.1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3646 956 1394 0,'0'0'139'0,"0"0"-35"16,0 0-36 0,0-28-46-16,0-4-18 0,6-3-4 15,-6 0 0-15,6-4 5 16,7 3-17-16,0-2-1 0,-1 6 27 16,-12 32-29-16,13-32-7 15,-13 32 42-15,0 0-25 0,0 0-18 16,0 0 28-16,37-4-2 15,-5 15-13-15,6 3 10 0,-7 4 14 16,7-1-33-16,6 1 44 16,0 0-18-16,6 3-21 0,-6-7 25 15,-6-3-34-15,-7-4 18 16,-31-7 11-16,25 10-15 16,-25-10 18-16,0 0 15 0,0 0-33 15,0 0 28-15,-37 18-35 16,-7-7 22-16,-13-4 10 0,7-4-4 15,-1-3-22-15,-11 4 6 16,24-8 6-16,-19-3-2 0,20 4 8 16,-1-8-1-16,0 1-4 15,0-1 10-15,38 11-6 16,-25-18-7-16,25 18 7 0,0 0-33 16,0 0 26-16,-31-25 33 15,31 25-30-15,0 0-25 16,0 0 8-16,0 0 2 0,0 0-7 15,0 0 35-15,0 0-28 16,0 0 0-16,0 0 33 0,0 0-8 16,0 0-19-16,-38 29 26 15,38-29 6-15,0 0-52 0,-31 25 44 16,31-25-27-16,-38 7 18 16,38-7 12-16,-38 0-17 0,38 0 14 15,0 0-48-15,0 0-12 16,-37-36 23-16,37 36 3 0,0 0-16 15,-19-35 35-15,19 35-39 16,0 0 39-16,0 0-14 16,0 0 6-16,0 0-13 0,0 0 45 15,0 0-56-15,0 0 43 16,0 0-14-16,0 0-9 0,0 0 14 16,0 0 4-16,0 0-24 15,0 0 22-15,0 0-7 0,0 0 4 16,0 0 12-16,-44 21-9 15,44-21 0-15,0 0 7 0,0 0-5 16,0 0-41-16,0 0 35 16,-19-42-31-16,19 42 20 15,0 0 12-15,-19-36-24 16,19 36 25-16,0 0-20 0,0 0-4 16,0 0 56-16,0 0-21 15,0 0-26-15,0 0 41 0,0 0-10 16,-44 39 0-16,44-39-13 15,-38 28-8-15,38-28 7 0,-44 22 29 16,44-22-49-16,-50 7 23 16,12-7 5-16,38 0-25 0,-31-14 14 15,31 14-22-15,0 0 18 16,-44-46 32-16,31 0-63 0,7 3 38 16,6-6 5-16,0-4-32 15,6-4 44-15,1-3-43 16,-1-3 14-16,6-8 5 0,-5-3 5 15,-1 0 26-15,0 10-26 16,-6 11-24-16,0 14 25 0,0 39-25 16,0 0 0-16,0 0 38 15,0 0-163-15,0 0-188 0,-44 21-80 16</inkml:trace>
  <inkml:trace contextRef="#ctx0" brushRef="#br0" timeOffset="927">2728 338 747 0,'6'42'223'0,"1"-6"33"15,-1-1-7-15,0 0-76 0,-6 1-102 16,13-4-8-16,-13-32-60 16,6 38 14-16,-6-38-14 0,6 32-9 15,-6-32 39-15,0 0-62 16,-12 32 41-16,12-32 4 0,0 0-16 16,0 0-5-16,0 0-49 15,0 0 21-15,-38 0 2 16,38 0-9-16,0 0 19 0,0 0 26 15,0 0 10-15,0 0-25 16,0 0 1-16,0 0-10 0,-31-28-9 16,31 28 44-16,0 0 1 15,0 0-45-15,0 0 20 0,0 0 39 16,0 0-54-16,0 0 44 16,0 0-28-16,0 0 7 0,0 0 16 15,0 0-44-15,0 0 42 16,0 0 12-16,-38 32-41 0,38-32 25 15,0 0 9-15,0 0-36 16,-38-11 17-16,38 11-3 16,0 0-17-16,0 0 33 15,-31-35-8-15,31 35-29 0,0 0 11 16,0 0 10-16,0 0-22 16,0 0 17-16,0 0 2 0,-32 17 6 15,32-17 10-15,-37 36 12 16,37-36-35-16,-19 38 20 0,19-38-19 15,-25 36 3-15,25-36 37 16,0 0-42-16,0 0 23 0,-38 28 12 16,38-28-110-16,-38 4 17 15,38-4 17-15,0 0 17 16,-44-32 29-16,44 32 21 0,-37-36-29 16,37 36 24-16,-44-28 63 15,0 14 22-15,-13 11 88 0,-6 13 56 16,-6 8-2-16,-13 7-16 15,-12 3-7-15,0-3-59 0,-7 3 13 16,-6-3-62-16,0-4-49 16,-18-4-9-16,-1-6-29 0,-6-4-7 15,-13-7-6-15,1-3 8 16,12-8-9-16,0-3-12 0,6-4-29 16,19-7-111-16,7-3-94 15,18-4-99-15,19 1-263 16,19-5-143-16</inkml:trace>
  <inkml:trace contextRef="#ctx0" brushRef="#br0" timeOffset="1292">434 281 2365 0,'44'4'64'0,"31"-8"-33"0,26 1-19 16,25-4 4-16,24 0-61 15,1 3-326-15,-6 4-409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25.2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1377 247 574 0,'0'0'173'16,"-19"39"45"-16,19-39 0 15,0 0 54-15,-12 35-17 16,12-35-31-16,-19 35-32 16,19-35-19-16,0 0-62 0,-38 32-53 15,13-18-3-15,25-14-31 16,-38 11 0-16,38-11 5 0,-38 0-32 15,38 0 20-15,-31-21-17 16,31 21 11-16,-25-50-11 0,19 1-28 16,6-15 28-16,6 4-25 15,6 4 16-15,1 6-7 0,0 15 18 16,-13 35-20-16,18-28 9 16,-18 28 14-16,32 0-18 15,-32 0 13-15,31 28 15 16,-6 4-23-16,1 7 0 0,-1 3 27 15,6 7-28-15,-6 8 81 16,7 7 43-16,5-4-16 0,7 7-15 16,-6 0 2-16,6-3 7 15,0 3-38-15,0 3-13 0,0-10 55 16,0-3-40-16,0-4-31 16,-6-7-1-16,0-7-13 0,-38-39-12 15,31 39 0-15,-31-39 11 16,0 0-3-16,0 0-8 0,38 39 0 15,-38-39 7 1,0 0-12-16,0 0 1 0,0 0-72 16,0 0-89-16,0 0-159 15,44 0-264-15,-44 0-269 0</inkml:trace>
  <inkml:trace contextRef="#ctx0" brushRef="#br0" timeOffset="444">478 491 1029 0,'0'0'343'16,"0"0"13"-16,25-28-50 15,-25 28-77-15,0 0-96 0,0 0-43 16,0 0-34-16,0 0-10 16,0 0 74-16,0 31 55 0,0 15-26 15,-12 7-55-15,-1 7-46 16,1 11 15-16,-7-4-10 0,-6 4-37 16,6 3-2-16,-6-3-10 15,-1-1 4-15,1-6-119 16,6-7-136-16,1-8-319 0,18-49-339 15</inkml:trace>
  <inkml:trace contextRef="#ctx0" brushRef="#br0" timeOffset="785">44 699 1795 0,'0'0'104'15,"-37"-3"-37"-15,37 3-1 16,0 0-10-16,0 0 42 0,0 0-41 16,0 0-24-16,0 0 10 15,37 32-35-15,-37-32-2 16,0 0 22-16,38 17 67 0,-38-17 34 15,0 0-59-15,0 0-39 16,0 0-8-16,0 0-14 0,-19-35 46 16,19 35-32-16,-25-25-6 15,25 25-12-15,-38-10-17 0,38 10 21 16,0 0-20-16,0 0-189 16,0 0-278-16,0 53-324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26.93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214 0 1111 0,'0'0'297'0,"0"0"14"16,0 0-91-16,0 0-35 0,0 0 40 15,-19 53-44-15,6 14-38 16,13 14-5-16,7 22-39 0,5 13 19 15,1 19-39-15,-1 6-34 16,7 8-24-16,0 2-5 16,0 1 0-16,0-3-9 0,0-15-7 15,-7-7 0-15,1-17 14 16,-7-22-14-16,-6-14-10 0,6-13 10 16,-6-19 11-1,0-42-18-15,7 35 7 0,-7-35 21 16,0 0-24-16,0 0 3 15,0 0 0-15,0 0 6 0,6-39-75 16,0 1-5-16,-18-12 1 16,-1 4-14-16,-12-3 23 0,-6-1 30 15,-1 1 2-15,-6-1 3 16,38 50 25-16,-56-67-2 16,12 18 1-16,6 6-4 0,38 43 23 15,-44-42-21-15,44 42 4 16,0 0 13-16,-44-46-10 0,44 46-14 15,0 0 31 1,0 0-13-16,0 0-18 0,0 0 35 16,0 0 13-16,0 0-25 15,0 0-3-15,0 0 6 0,0 0-19 16,0 0 13-16,0 0 7 16,0 0 62-16,0 0-33 0,13 42-24 15,18 8 3-15,1-1-14 16,5 4 2-16,1 4 10 15,0-4-13-15,-1 3-19 0,1-3 10 16,0 0 19-16,-13-10-14 16,-25-43-14-16,38 53 12 0,-38-53 19 15,0 0-10-15,31 39 85 16,-31-39 57-16,0 0-31 16,0 0-62-16,0 0-25 15,44-50-23-15,0-10 4 0,-6-11-22 16,6-10-63-16,-6-7-52 15,12 10-60-15,-6 11-148 0,-6 17-374 16,-38 50-256-16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27.5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1590 283 765 0,'0'0'304'0,"0"0"8"15,0 0-2-15,0 0 9 0,0 0-52 16,0 53-66-16,0-53-67 16,0 0-50-16,0 0-34 15,-57 39-23-15,57-39-9 0,-63 18-8 16,63-18-6-16,-50 0 3 15,50 0-4-15,0 0 0 0,0 0-9 16,-38-53 14-16,32-4-13 16,12-3 0-16,20-7-2 15,5 3-9-15,0 15 16 0,-31 49-11 16,32-43 4-16,-32 43-2 16,0 0 5-16,31 53 23 15,-18 22-12-15,-19 24-13 16,-7 14 25-16,7 7-29 0,-1 3 13 15,14-2 39-15,12-5 3 16,6-6-29-16,19-15-3 16,12-10-16-16,-5-18-145 0,-1-14-272 15,0-25-314-15</inkml:trace>
  <inkml:trace contextRef="#ctx0" brushRef="#br0" timeOffset="415">2696 4 1991 0,'0'0'148'0,"0"0"9"0,0 0-31 16,0 0-58-16,0 0 7 15,0 0 38-15,0 0-60 0,-63 3-27 16,0 12-26-16,7-5 15 16,6 4-6-16,-1-7 4 15,51-7 6-15,-37 4-22 16,37-4 3-16,0 0 25 16,0 0-22-16,0 0 14 0,0 0 22 15,0 0 19-15,0 0-10 16,0 0-20-16,0 0-20 0,0 0-15 15,0 0 7-15,0 0 8 16,0 0 1-16,-38 67 5 16,25 4-9-16,13 6 3 0,13 12 31 15,-1 10-16-15,7 0-10 16,13 3-6-16,-7 1-12 0,6-1-215 16,-6-13-328-16,-6-12-405 15</inkml:trace>
  <inkml:trace contextRef="#ctx0" brushRef="#br0" timeOffset="915">886 124 1249 0,'-50'-21'254'0,"50"21"7"0,0 0 52 16,0 0-14-16,-57 32-102 15,19 10 1-15,-6 15-61 16,13 13-23-16,-13 19-29 0,0 10-27 16,-6 10-41-16,-1 15-12 15,1 3-1-15,0 7-4 0,-1-3-3 16,7-4 3-16,7-14-178 16,12-17-249-16,6-22-403 15</inkml:trace>
  <inkml:trace contextRef="#ctx0" brushRef="#br0" timeOffset="1276">81 509 1695 0,'0'0'32'16,"0"0"-29"-16,0 0 14 15,0 0 12-15,0 0 0 16,0 0 7-16,0 0 105 0,0 0-69 16,0 0-32-16,0 0-7 15,0 0 39-15,0 0 60 0,32-46-28 16,-32 46-33-16,0 0 3 15,12-49 27-15,-12 49-25 16,0 0-36-16,0 0-21 0,0 0-2 16,-56-14-24-16,56 14 7 15,-51 28-18-15,51-28 2 16,-31 57-168-16,31-57-208 16,13 60-324-16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35.1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0 128 2319 0,'0'0'26'0,"0"0"-14"0,44-25-3 16,19 0-9-16,6 0-47 15,13 1-263-15,0-5-380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31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1980 290 1123 0,'0'0'196'0,"0"0"19"0,0 0-98 16,0 0-69-16,0 0 160 15,0 0-108-15,32 46-45 0,-1 7 78 16,-6 10-58-16,0 1-25 15,1 3-29-15,5 0-21 16,-6-7 11-16,-12-7-5 16,12-10-27-16,-19-4 15 0,-6-39 18 15,-44 46-12-15,-25-18 21 16,-13-11-6-16,-6-6-27 0,0-11-65 16,-6-7-56-16,6-7-30 15,13-7 37-15,12-8 46 16,0-9 28-16,31-1 21 0,-5-7 2 15,24 3 29-15,13 4-7 16,0 8-3-16,0 31 0 0,0 0 5 16,44-32-7-16,-6 25-2 15,0 14 25-15,-1 10 0 16,1 12-4-16,0 6-4 0,-7 4-13 16,-6 3 33-16,-6 1-36 15,0-8 7-15,-19-35 27 16,0 50 54-16,-19-12-21 0,19-38-17 15,-50 36-12-15,-7-15-9 16,7-7 3-16,0-7-7 0,6-10-4 16,0-4 5-16,44 7-6 15,-38-29-7-15,38 29 0 0,-31-46 4 16,12 4-12-16,0 7 4 16,19 35 22-16,-6-39 19 0,6 39-13 15,0 0-18 1,0 0-2-16,0 0 5 0,-51 7 11 15,20 18-14-15,-19 10 10 16,12 7 32-16,-6 1-14 0,0-1-12 16,0-3-15-16,6 0-7 15,38-39 0-15,-38 42-148 0,38-42-327 16,-31 29-185-16</inkml:trace>
  <inkml:trace contextRef="#ctx0" brushRef="#br0" timeOffset="193">1503 166 1215 0,'62'-18'187'0,"1"4"-105"16,6 4-18-16,7 6-69 15,-13-3-89-15,-7 4-267 0</inkml:trace>
  <inkml:trace contextRef="#ctx0" brushRef="#br0" timeOffset="539">667 0 1565 0,'0'0'207'16,"0"0"-14"-16,0 0-60 16,0 0-48-16,0 0 9 0,0 0-32 15,0 0-23-15,0 0-21 16,0 0-8-16,0 0-13 15,0 0 23-15,0 0 5 0,0 0 145 16,-19 35-67-16,6 4-47 16,13 7-11-16,0 7 30 15,6 4-39-15,-6 10-14 0,7 7-18 16,-1 4 0-16,7-4-4 16,-7 0-5-16,6-7-39 0,1-3-273 15,0-4-360-15,5-10-155 16</inkml:trace>
  <inkml:trace contextRef="#ctx0" brushRef="#br0" timeOffset="831">277 647 1084 0,'6'-43'343'16,"-6"8"-23"-16,0 35-103 16,0 0-113-16,0 0-43 0,0 0 74 15,0 0 9-15,0 0-11 16,38 49-32-16,-7 8-2 16,-6 3 13-16,-12 7 8 0,-7 4-34 15,-6-4 7-15,-12 0-31 16,-13-7-29-16,-7 0-13 15,-18-3-13-15,-7-8-13 0,-6-3-174 16,-12-7-264-16,-7-7-412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3:32.8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8259 925 1297 0,'0'0'384'0,"-6"35"-47"16,12 1-43-16,13 6-77 15,0 11-93-15,0 0 18 0,0 4-53 16,-7-1 6-16,-5 1-27 16,-14 3-20-16,-12 0-4 15,-12 0-30-15,-13-3-23 16,-19-4 9-16,0-4-228 0,-12-14-266 16,-1-3-339-16</inkml:trace>
  <inkml:trace contextRef="#ctx0" brushRef="#br0" timeOffset="341">7725 1462 1834 0,'0'0'347'0,"0"0"-91"16,0 0-88-1,-50 0-70-15,-1 0-21 0,7-3 6 16,44 3-5-16,-44-4-49 16,44 4-7-16,0 0-12 0,-18-32-18 15,18 1 2-15,18-5-21 16,14 1 27-16,12 10-12 16,0 4 8-16,-6 14 4 0,-1 7-18 15,-37 0 28-15,0 0-18 16,25 60 27-16,-25 0-14 0,-12-3 7 15,-20 3-6-15,-5 0-14 16,-14-4 22-16,1 1-25 16,0-15-156-16,0-3-272 15,6-11-361-15</inkml:trace>
  <inkml:trace contextRef="#ctx0" brushRef="#br0" timeOffset="568">7272 646 1813 0,'0'53'290'0,"-6"14"-42"15,6 4-95-15,6 6-50 16,7 12-69-16,0-4-3 0,-7 3-31 15,6-3-76-15,-12 0-228 16,-6-11-266-16,-13-4-91 0</inkml:trace>
  <inkml:trace contextRef="#ctx0" brushRef="#br0" timeOffset="844">7078 1307 1783 0,'0'0'174'16,"-13"-46"-24"-16,13 46-60 15,-44-25-31-15,44 25-8 0,-63-4-44 16,0 19 7-16,-6 9 91 16,0 19 29-16,-6 10-22 0,-7 7 37 15,0 11-61-15,0-1 14 16,7 8-34-16,0 0-41 15,5-4 5-15,1 0-36 16,6-7 19-16,1-7-30 0,11-10-75 16,1-11-166-16,50-39-317 15,-50 28-269-15</inkml:trace>
  <inkml:trace contextRef="#ctx0" brushRef="#br0" timeOffset="1010">6669 2102 1737 0,'88'-18'221'16,"-6"-3"-109"-16,-1 0-62 16,-5-8-31-16,-7 1-375 0,-6-7-269 15</inkml:trace>
  <inkml:trace contextRef="#ctx0" brushRef="#br0" timeOffset="1584">6430 904 1427 0,'0'0'300'0,"0"0"-5"0,-38 53-83 16,13-4-79-16,6 1-46 16,7 3-43-16,-13 0-5 15,0 0-39-15,-1-7 14 0,-5 0-14 16,0-11-12-16,31-35-30 16,-38 32-87-16,38-32-32 0,0 0-67 15,-44 3 6-15,44-3 45 16,-25-38 41-16,18-5 97 15,14-3 0-15,-7 46 24 0,6-49 113 16,-6 49-31-16,0 0-20 16,13-43-52-16,-13 43 51 15,0 0-43-15,0 0 52 16,0 0 27-16,0 0 6 0,-19 50 90 16,-6-1-41-16,-19-3-19 15,-7 0-9-15,-18 0-41 16,-19 0-9-16,-12-7-27 0,-7-7 11 15,-13-8-27-15,-5-6 19 16,-1-11 33-16,-6-7-48 0,6-7 0 16,1-11-15-16,18-3 7 15,6 4 55-15,26 2 15 16,18 5-44-16,13 3-24 16,44 7 9-16,-38 0-27 0,38 0 4 15,-25 39 6-15,6-1 5 16,13 5-2-16,-6 3-16 15,-1 0 22-15,0-4-26 0,-5 1-15 16,-1-5-153-16,19-38-184 16,-32 46-202-16,32-46-104 0</inkml:trace>
  <inkml:trace contextRef="#ctx0" brushRef="#br0" timeOffset="1857">5098 2766 2438 0,'0'0'357'0,"0"0"-38"15,0 0-33-15,0 0-135 16,0 0-49-16,0 0-55 16,0 0-18-16,31-14-38 0,-31 14-132 15,44-25-148-15,-44 25-271 16,38-28-426-16</inkml:trace>
  <inkml:trace contextRef="#ctx0" brushRef="#br0" timeOffset="2537">5236 356 2246 0,'31'-67'49'0,"13"-4"38"16,7 8-34-16,12 3-28 0,-1 17-28 16,1 8 14-16,6 21-27 15,-18 14-125-15,-51 0-136 16,25 63-179-16,-38 19-97 0</inkml:trace>
  <inkml:trace contextRef="#ctx0" brushRef="#br0" timeOffset="2729">4406 904 1498 0,'38'-57'210'16,"0"15"-17"-16,-38 42-84 16,50-43-67-16,0 15-33 15,-50 28-195-15,51-17-249 0,-51 17-93 16</inkml:trace>
  <inkml:trace contextRef="#ctx0" brushRef="#br0" timeOffset="3148">4017 1363 857 0,'0'0'384'16,"0"0"-13"-16,0 0-71 15,-38 36-118-15,38-36-71 16,0 0-76-16,0 0-4 0,0 0-39 15,0 0 15-15,-32 42 36 16,-5-7-39-16,-7 4 3 0,-7 4-10 16,1 6 10-16,-6 8-18 15,-1 10 6-15,7 3 21 16,-1 1-3-16,1 0 87 0,6-1-37 16,6-2-17-1,1-8 74-15,5-11-37 0,1-6 14 16,31-43-1-16,-44 38-25 15,0-13 27-15,12-14-7 0,32-11 11 16,-50-11-14-16,50 11-48 16,-31-49-17-16,12-8-18 15,13-6 7-15,18-15-4 0,13-3-3 16,13-11-5-16,12 7-94 16,7 0-62-16,-1 14-140 0,7 11-300 15,0 4-338-15</inkml:trace>
  <inkml:trace contextRef="#ctx0" brushRef="#br0" timeOffset="4128">2728 1409 1155 0,'0'0'132'0,"0"0"-14"15,0 0-59-15,0 0-36 0,-44-7-7 16,44 7 24-16,0 0-25 15,0 0 1-15,-6 43 2 0,6-43-43 16,0 0 21-16,50 35 4 16,-50-35 4-16,50 7 0 15,-50-7 4-15,0 0 8 0,0 0-27 16,25-46-5-16,-25 46 0 16,-6-39 5-16,6 39 17 15,-56-35-16-15,-7 10 18 16,0 11 30-16,-6 3 43 0,6 8 24 15,6-4-20-15,1 3-44 16,5-3 4-16,7-3 62 16,44 10-2-16,-37-25-50 0,37 25-41 15,-19-46 4-15,19 3-22 16,12 5-9-16,-12 38 13 0,38-53-9 16,-38 53-1-16,50-46 20 15,-50 46-17-15,57-22 3 16,-57 22 11-16,0 0-11 15,38 29 11-15,-38-29 1 16,12 56-8-16,-18-6-30 0,-13-1 30 16,-12-3 0-16,-13-7 0 15,-7-4 8-15,-5-6-15 0,-1-8 25 16,1-7 2-16,12-3 45 16,0-8-20-16,6-10 12 15,38 7-40-15,-38-32-9 0,19-17 1 16,7-11 4-16,6-18 1 15,6-7 7-15,12-7-16 16,-6 7-21-16,13 11 8 16,-6 11 0-16,-7 17 18 0,0 10-5 15,-6 36-20-15,0 0-5 16,0 0 24-16,0 0-25 16,-6 67 13-16,0 8 12 0,0 6 5 15,-7 7-12-15,0 1 7 16,7-5-1-16,-13-6-17 0,0-4 9 15,1-10 9-15,-14-11 0 16,-6-7 7-16,1-11-6 16,37-35-5-16,-51 32 3 0,14-18 0 15,37-14-3-15,0 0-20 16,0 0 26-16,-32-32-12 16,32 32 17-16,7-42-11 15,-7 42 0-15,0 0 12 0,0 0-23 16,0 0 2-16,31-11 20 15,-31 11-11-15,0 0-4 16,6 53 1-16,-18-3-3 0,-13-4 15 16,-13 0-9-16,0 0 6 15,-12-4-2-15,-7-3-73 0,1-4-150 16,-1-6-199-16,1-12-101 16,-1-6 7-16</inkml:trace>
  <inkml:trace contextRef="#ctx0" brushRef="#br0" timeOffset="4448">1439 1240 879 0,'0'0'147'0,"0"0"-34"15,32 21 59-15,-32-21-54 16,0 0-36-16,0 0-13 0,0 0-45 15,0 0-16-15,0 0 80 16,0 0 41-16,0 0 46 16,0 0-50-16,-19 39-60 15,19-39-34-15,-44 46-12 16,0-4-3-16,0 11 113 0,0 7-59 16,6 14-8-16,1 11-29 15,11 3-33-15,8 4 3 0,5 4 0 16,7-1-1-16,6-6-2 15,0-19 0-15,12-10-187 16,1-14-215-16,-13-46-147 16,0 0-121-16</inkml:trace>
  <inkml:trace contextRef="#ctx0" brushRef="#br0" timeOffset="4852">1314 865 1372 0,'0'0'54'0,"-51"53"39"16,1 11 135-16,6 10 52 16,0 7 8-16,-6 4-84 0,0-4-92 15,-7 0-37 1,-6-10-33-16,0-7-23 0,0-11-12 15,1-11 0-15,5-10-7 16,7-11 2-16,6-10 5 0,0-15-18 16,44 4 14-16,-44-32-3 15,6-10 6-15,19-11 9 16,13 0-5-16,-7 7 6 0,13 14 21 16,0 32-29-16,0 0 0 15,0 0-17-15,0 0 9 0,0 0 12 16,-37 14-8-16,5 15-7 15,-12 10 8-15,6 6-5 16,-6 5-70-16,0-4-131 16,0-4-131-16,7-10-108 15,37-32-24-15,-51 35 28 0,20-17 27 16</inkml:trace>
  <inkml:trace contextRef="#ctx0" brushRef="#br0" timeOffset="5033">572 561 1329 0,'82'-39'209'0,"-7"18"33"0,-6 21-36 15,-12 18-7 1,-13 10-71-16,-6 18-87 0,-13 3-5 16,-19 1-29-16,-6 13 5 15,-13-3-69-15,-12 4-238 0,-6-7-230 16,-13-8-168-16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4:57.6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10924 993 1049 0,'19'-29'314'16,"-19"29"-42"-16,0 0-43 0,0 0-74 15,0 0-3-15,0 0-18 16,0 0-24-16,0 0-27 16,0 0-24-16,32-7 11 0,-32 7-20 15,25 11-1-15,-25-11-8 16,44 21-30-16,-13 4-7 16,1-4 8-16,-7 4-6 0,-25-25-3 15,31 24-7-15,-31-24-1 16,0 0 8-16,0 0-21 0,0 0 3 15,19 29-11-15,-19-29-18 16,0 0-30-16,-25 10 18 0,25-10-27 16,-44 4 10-16,44-4-12 15,-32-11-46-15,32 11 38 0,0 0 48 16,-37-32 17-16,37 32-20 16,-19-46 19-16,6 11 9 0,13 35 16 15,0 0 30-15,-6-35-31 16,6 35-3-16,0 0 31 15,0 0-30-15,0 0 19 16,0 0 41-16,0 0-16 0,0 0-1 16,0 0 2-16,0 0 3 15,0 0-16-15,0 35 12 0,0-35 7 16,0 0-38-16,-6 32 23 16,6-32 10-16,0 0-25 0,-51 18 9 15,1-8-2-15,0-10-42 16,-7-3 23-16,1-8-12 0,5 0-5 15,1-3-21-15,12 0-3 16,-6-3-20-16,44 17-22 16,-31-25 50-16,31 25 31 0,0 0-25 15,0 0-2-15,0 0 1 16,-38-36 13-16,38 36-33 0,0 0 54 16,0 0-30-16,0 0 2 15,0 0 43-15,0 0-15 0,44 39-18 16,-44-39 6-16,25 43 11 15,-25-43-3-15,32 39 23 0,-32-39 24 16,6 31 7-16,-6-31-29 16,0 0 5-16,-38 25-15 0,38-25-34 15,-37 14-3-15,-1-10-33 16,7-8-22-16,31 4-17 16,-44-17-11-16,44 17 19 0,-26-36 1 15,14 1 25-15,6 0 18 16,6-1-39-16,0 36 45 0,12-42-7 15,-12 42 60-15,0 0-18 16,19-39-38-16,-19 39-11 0,0 0 36 16,0 0-2-16,0 0-13 15,0 0 54-15,0 0-20 0,0 0 29 16,31 7 16-16,-31-7 16 16,0 0 6-16,0 0 16 0,26 39-13 15,-26-39 10 1,0 0-9-16,6 42-41 0,-6-42 5 15,0 32 22-15,0-32-3 16,0 0-27-16,0 0 4 0,-25 28-14 16,25-28-34-16,-44 11 25 15,6-11-17-15,7-4 3 0,-1-6 4 16,1-4 2-16,31 14 0 16,-44-32-17-16,6-3 11 0,13-4-1 15,-7-4-26-15,7-3 24 16,6-14-5-16,1 0-7 0,-1 0 26 15,-6 4-14-15,18 6-11 16,-5 11 23-16,-1 7-19 16,13 32 24-16,0 0-22 0,-12-28 5 15,12 28-6-15,0 0-3 16,0 0 20-16,0 0 15 0,0 0 10 16,6 53-1-16,-6 0-2 15,6-3 27-15,0-8-35 0,7 8-1 16,0-1 40-16,-13 0-31 15,18-3-23-15,-5-3 1 0,-7-8 9 16,1-7-25-16,-7-28 14 16,-7 36 7-16,7-36-12 0,-37 25-21 15,5-11-18 1,-18-11-11-16,12-6-23 0,-6-4-24 0,-6-8 8 16,6-6 9-1,6-3-28-15,0-5 56 0,38 29 15 16,-44-42 8-16,44 42-1 15,-31-39 38-15,31 39-30 0,0 0 13 16,0 0 5-16,0 0-19 16,0 0 14-16,-25-32 17 0,25 32-16 15,0 0-26-15,0 0 36 16,0 0-6-16,0 0 20 0,0 0-10 16,0 0 19-16,0 0 15 15,0 0-12-15,38 14 28 0,-7 0 8 16,0 4-35-16,-12 10 15 15,19 1 13-15,-7 6-25 16,1 0-15-16,-7 1 14 0,-6-1 8 16,-7-3-23-16,-5 7 35 15,5-4 30-15,-12 0-24 0,-12 1-13 16,-7-1 11-16,-19 0 1 16,-18-3-23-16,-7-4-8 0,-6-3-24 15,-1-7 5-15,-11-4 5 16,12-7 6-16,-7-10 6 0,13-5 6 15,0-9 12-15,13-11 1 16,0-1-16-16,12-13-8 0,7-4-3 16,-7-7-7-16,19-7 4 15,7 0-11-15,5-4-19 16,7 8 9-16,13 3-3 0,-7 3-76 16,13 4-161-16,0 4-346 15,-19 42-289-15</inkml:trace>
  <inkml:trace contextRef="#ctx0" brushRef="#br0" timeOffset="192">9296 971 1923 0,'32'14'438'16,"-32"-14"-84"-16,0 0-118 15,0 0-114-15,0 0-52 0,0 0-45 16,31 15-132-16,-31-15-214 16,0 0-388-16,0 0-241 0</inkml:trace>
  <inkml:trace contextRef="#ctx0" brushRef="#br0" timeOffset="412">11314 0 2160 0,'0'0'327'16,"0"0"-49"-16,0 0-121 16,0 0-83-16,0 0-49 0,-63 24-18 15,-19 15-3-15,-18 7-45 16,-20 7-165-16,-5 4-204 0,-20-4-233 15,-18 0-81-15</inkml:trace>
  <inkml:trace contextRef="#ctx0" brushRef="#br0" timeOffset="667">8542 141 1877 0,'0'0'121'0,"0"0"215"16,0 0-18-16,0 0-128 16,6 63-87-16,-6 12-37 0,0-1-32 15,0 4-4-15,0 3-30 16,7-3-18-16,-7 3-139 0,12-7-249 15,-6-7-266-15,1-10-66 16</inkml:trace>
  <inkml:trace contextRef="#ctx0" brushRef="#br0" timeOffset="1315">8297 682 995 0,'0'0'170'0,"0"0"60"0,0 0-19 15,0 0-55-15,0 0-52 16,6 45-56-16,-6-13 15 0,0-32-43 16,-6 43-14-16,6-43-6 15,0 0-43-15,-38 39-31 0,38-39-47 16,-50 21-29-16,50-21 35 15,-44 7 11-15,44-7 13 16,0 0 36-16,-44-18-6 16,44 18 30-16,0 0 44 0,0 0 54 15,0 0-13-15,0 0 2 16,0 0-47-16,0 0 47 0,0 0 13 16,0 0-7-16,0 0-16 15,0 0 30-15,0 0-26 0,0 0-4 16,0 0 14-16,0 0-18 0,0 0-7 15,-44 21 3-15,6-3-7 16,38-18-40-16,-50 14 9 0,6-7-7 16,6 0 29-1,38-7-22-15,-44 4-29 0,44-4-36 0,-44-14-34 16,44 14-16-16,0 0-49 16,-44-43 42-16,44 43 85 15,-25-46-17-15,25 46 29 16,0 0 30-16,0 0-1 0,-13-42 21 15,13 42 44-15,0 0 42 16,0 0 73-16,-44 0 3 0,7 3-5 16,-7 12 22-16,-7 2-29 15,-5-3-13-15,-13 4-31 0,-7-4-4 16,-12 4 1-16,-12 0-11 16,-13-4-31-16,-1-7-35 0,-5-4-1 15,0 1 8-15,18-4-26 16,7 0-22-16,25-7-5 15,6 0 7-15,6 0-7 0,19-7-68 16,38 14-151-16,-44-32-79 16,44 32-328-16,-37-46-205 0</inkml:trace>
  <inkml:trace contextRef="#ctx0" brushRef="#br0" timeOffset="1504">6248 378 1429 0,'63'3'350'0,"12"-3"-18"16,0 4-140-16,7-4-103 16,6 0-34-16,-12 0-181 0,-14-4-279 15,-11-3-255-15</inkml:trace>
  <inkml:trace contextRef="#ctx0" brushRef="#br0" timeOffset="2043">5996 272 1519 0,'0'0'274'16,"0"0"-22"-16,0 0-49 0,-50 21-73 15,-13 4-55-15,-6 3-17 16,-13 7-31-16,7-3 4 0,-7 7-8 16,7-7-19-16,12-8-4 15,19-2-21-15,44-22-4 16,-44 21 12-16,44-21 8 0,0 0-15 15,0 0 3-15,50 35-4 16,0-7 16-16,13-10-3 0,-12 3 12 16,-1-3-2-16,-12 0-24 15,-38-18 17-15,31 21 5 0,-31-21 23 16,0 0-23-16,-31 42-5 16,-26-14 27-16,-12-3-2 0,-7-7-25 15,1-15-12-15,0-3 7 16,12 0 15-16,0 0-11 0,19-10-23 15,44 10-23-15,-50-32 5 16,50 32-8-16,-25-39 13 16,25 39 17-16,12-46-1 0,-12 46-2 15,0 0 31-15,50-21 12 16,-6 17-38-16,-6 19 14 0,-38-15 56 16,38 53 21-16,-19-4-20 15,-13 4 8-15,-25 0-29 0,-6 0 2 16,-19 4-39-16,-6-4-107 15,-7-11-111-15,1-7-184 0,-1-6-123 16</inkml:trace>
  <inkml:trace contextRef="#ctx0" brushRef="#br0" timeOffset="2216">5581 1183 3018 0,'0'0'296'0,"0"0"-100"16,0 0-92-16,0 0-138 15,26-39-160-15,-26 39-244 0,6-35-457 16</inkml:trace>
  <inkml:trace contextRef="#ctx0" brushRef="#br0" timeOffset="2416">5211 130 2807 0,'0'0'39'0,"0"0"-22"16,0 0-17-16,0 0-43 0,0 0-198 15,0 0-342-15,0 0-179 16</inkml:trace>
  <inkml:trace contextRef="#ctx0" brushRef="#br0" timeOffset="2631">4815 84 1576 0,'0'0'172'0,"0"0"93"16,-32 39-16-16,20 0-43 0,-1 3-46 15,13 11-74-15,6 8-51 16,7 6-12-16,-7 10-17 16,-6 1-67-16,0 3-239 0,-6-10-220 15,-7-4-63-15,1-14-5 16</inkml:trace>
  <inkml:trace contextRef="#ctx0" brushRef="#br0" timeOffset="3452">4438 494 1605 0,'0'0'81'0,"0"0"85"15,0 0 39-15,37-3-38 0,-37 3-53 16,57 35-43-16,-57-35-39 16,50 53-16-16,-50-53-4 0,44 53 0 15,-25-11 10-15,-19-42-15 16,0 0-48-16,0 0-73 0,0 0 7 16,-57 36-13-16,57-36-10 15,-56-7 16-15,56 7-61 0,-57-43 10 16,26-3 32-16,6 0 1 15,0 1 91-15,25 45 117 0,-19-50 75 16,19 50-29-16,0 0-40 16,0 0-20-16,0 0 33 15,-51-18 25-15,51 18-2 0,-50 18-34 16,50-18-48-16,0 0-11 16,-44 60-13-16,25-10 20 0,13-8-36 15,6-42 9-15,19 42 31 16,-19-42-33-16,31 43-3 0,-31-43 5 15,0 0-20-15,0 0 25 16,0 0-22-16,0 0 24 0,0 0 24 16,0 0-25-16,0 0-28 15,0 0 23-15,0 0-1 0,-63 14-19 16,7-18-4-16,-1-10 12 16,7-3 2-16,0-5 17 15,6 5-26-15,44 17-5 0,-51-18-9 16,51 18 27-16,-50-3-13 15,50 3 13-15,0 0-6 0,-44 45-8 16,19 1 5-16,19 0 15 16,6 0 5-16,6 0-14 0,7-3 8 15,-1-4-5-15,-12-39-10 16,38 45 42-16,-38-45-23 0,0 0-9 16,0 0 22-16,31 32-5 15,-31-32 5-15,0 0-26 16,0 0-11-16,0 0-14 0,0 0-15 15,-25-56-28-15,-6 10 19 16,-13 3 24-16,0 8 26 0,-7 10 17 16,-5 8 4-16,-1 10 48 15,1 14 21-15,5 10 8 0,1 12 26 16,6 6-31-16,6 4 1 16,7 7-12-16,6 3-8 0,12 1-39 15,7-1-10-15,6 1-4 16,13-1-6-16,5 1-1 0,14-1-5 15,6 4 0-15,-1 11-3 16,7-1 14-16,0 1-5 16,0 0-174-16,-6-8-315 0,-7-3-452 15</inkml:trace>
  <inkml:trace contextRef="#ctx0" brushRef="#br0" timeOffset="3636">4463 1731 2668 0,'50'-7'136'0,"13"-7"-70"16,12 0-30-16,7 3-23 0,0-6-249 15,-1-1-316-15,7 0-249 16</inkml:trace>
  <inkml:trace contextRef="#ctx0" brushRef="#br0" timeOffset="4148">2652 568 1583 0,'0'0'287'0,"0"0"-43"16,0 0-83-16,32 0-5 16,-32 0 29-16,25 32-42 0,0 7-55 15,0 4-25-15,-6-5 13 16,-6 1-24-16,-7 0 14 0,-6-3-4 16,-19-1-18-1,-6-3-34-15,-13-4-111 0,-12-3-217 16,-13-4-242-16,7-7-188 15</inkml:trace>
  <inkml:trace contextRef="#ctx0" brushRef="#br0" timeOffset="4323">2370 876 1819 0,'0'0'397'16,"0"0"-55"-1,-19 39-89-15,-6-4-77 0,-1 0-90 16,-5 1-21-16,0 3-47 16,-13-4-168-16,-13 4-270 0,0-11-406 15</inkml:trace>
  <inkml:trace contextRef="#ctx0" brushRef="#br0" timeOffset="4935">1647 576 1634 0,'37'24'70'0,"-37"-24"86"0,26 36-14 16,-26-36-53-16,18 46-35 15,-18-46-17-15,13 45-10 0,-13-45-31 16,0 36-80-16,0-36-33 16,0 0-99-16,0 0-31 0,-44 25 52 15,44-25 4-15,-44-4 28 16,44 4-16-16,-38-32 77 16,32-3 49-16,6-4 33 15,19 4 68-15,-19 35 59 0,19-39 14 16,-19 39 9-16,0 0 11 15,0 0 33-15,0 0-17 0,37-4-7 16,-37 4-40-16,0 0-26 16,19 32 3-16,-19-32 1 0,0 46-32 15,-6-11 31-15,6-35-9 16,-25 36-31-16,-19-8-2 16,-13-3-49-16,-12-11 4 0,-19 0 23 15,-6-3-31-15,6-4 0 16,6-7 15-16,13-4-49 15,6-6-3-15,19-5-47 0,44 15-3 16,-38-42-9-16,20 3 29 16,18 39 5-16,25-46 59 0,12 18-31 15,1 10 45-15,0 8-39 16,-7 13 30-16,-31-3 32 0,44 25 55 16,-44-25 81-16,19 56 8 15,-13-3 11-15,-24 0-24 16,-8 0-67-16,-11-3-28 0,-14-4-21 15,-5-4-31-15,-1-6-108 16,-6-5-269-16,7-13-226 16,-1-7-106-16</inkml:trace>
  <inkml:trace contextRef="#ctx0" brushRef="#br0" timeOffset="5112">811 784 1546 0,'-32'53'412'16,"-12"-3"-96"-16,-6 3-139 15,-13-4-84-15,0 0-23 16,-12-3-91-16,-7-3-195 0,7-8-262 16,-7-14-181-16</inkml:trace>
  <inkml:trace contextRef="#ctx0" brushRef="#br0" timeOffset="5355">239 434 1469 0,'0'0'234'16,"6"50"60"-16,7 3-15 15,5-4-52-15,1 8-47 16,0-1-53-16,0-3-42 0,0-3-59 16,-13-4 11-16,-12 0-21 15,-26 0-30-15,-18-4-181 0,-25 0-239 16,-13 1-229-16,-19-4-80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03.4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2746 170 1007 0,'0'0'237'0,"0"0"58"15,0 0 18-15,38 14-48 16,-38-14-42-16,32 35-26 0,-1 4-47 16,-12 7-46-16,0 4-10 15,-7-1 12-15,-5 4-15 0,-7 0-20 16,-19 4-31-1,-6-4-15-15,-13-4-11 0,-12-3-132 16,-7-11-175-16,-6-3-259 16,-6-14-198-16,6-8-5 0</inkml:trace>
  <inkml:trace contextRef="#ctx0" brushRef="#br0" timeOffset="976">2514 0 1158 0,'0'0'307'16,"-13"39"-13"-16,-6-4-17 16,19-35-20-16,-44 53-37 0,-6-7-54 15,-6 0-53-15,-14 0-52 16,-11-3-19-16,-7-8-16 0,-7 0-11 15,-5-10-15-15,-1-4-10 16,1-7-9-16,-1-3-11 0,7-7-30 16,6-8-12-16,6-7 6 15,13-6 29-15,12-1 18 16,13 0-5-16,13 8-6 16,31 10 2-16,0 0 1 0,-31-11-2 15,31 11 10-15,0 0 9 16,0 0 16-16,0 0 6 0,0 0-18 15,0 0-5-15,25 39 2 16,-6-7 9-16,-19-32 9 16,6 39 5-16,-6-4 28 0,0-35 6 15,-13 35 0-15,1-6 8 16,12-29-6-16,0 0-30 0,-32 28 19 16,32-28-23-16,-31 25-16 15,31-25 4-15,-38 17-4 16,7-2 12-16,-1-8-2 0,1-4-4 15,-1-6-6-15,32 3-9 16,-37-4 4-16,37 4-16 16,-38 0 10-16,38 0-8 0,0 0-9 15,-31-7-17-15,31 7 1 16,0 0-4-16,0 0 5 0,0 0 0 16,0 0-40-16,0 0 1 15,-38-42 14-15,38 42 4 0,-32-39 19 16,32 39 20-16,-25-36 3 15,25 36 6-15,0 0 0 16,0 0 8-16,0 0-12 16,0 0 14-16,0 0 9 0,0 0 16 15,0 0 0-15,0 0 40 16,0 0-54-16,7 32 10 0,-7-32 7 16,6 39 20-16,0-11 15 15,-6-28 6-15,0 29 39 16,0-29-15-16,-19 35-15 0,19-35-17 15,-37 39-28-15,-7-14-14 16,0-4-10-16,6-7 6 0,6-4-4 16,1-2 2-16,31-8-15 15,-31-4-39-15,31 4 0 16,0 0 8-16,-7-35 19 0,14-1-20 16,11 5 20-16,-18 31-3 15,51-43 17-15,-14 11 6 16,1 11 0-16,-38 21 10 0,44-21-10 15,-6 7 14-15,-38 14-22 16,31-4-1-16,-31 4 32 0,0 0 37 16,19 32 25-16,-19-4-1 15,-12 4 5-15,-7 7-25 0,-13 7-4 16,-5 3-5-16,-7 4-1 16,-7-3-18-16,1-1-25 15,-7-3 5-15,1-7-11 16,6-7-16-16,-1-4-102 0,7-10-126 15,0-7-110-15,44-11-155 16,-50-8-126-16</inkml:trace>
  <inkml:trace contextRef="#ctx0" brushRef="#br0" timeOffset="1192">760 159 1441 0,'63'-7'256'0,"12"-7"-45"16,1 0-127-16,-1 0-17 16,1-4-59-16,-7 4 8 15,-6 0-191-15,-13 0-284 0,-12 7-103 16</inkml:trace>
  <inkml:trace contextRef="#ctx0" brushRef="#br0" timeOffset="1409">572 442 1422 0,'-19'39'385'0,"-6"0"-5"16,-1-4-115-16,-5 7-79 16,-13 4-74-16,-6 0-56 0,-13 7-19 15,-6 0-175-15,-13 4-217 16,0-4-272-16,1 0-88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0-12-16T05:55:05.8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2310 0,'0'0'154'15,"0"0"-2"-15,0 0-63 16,0 0-40-16,0 0-35 0,0 0-18 15,0 0-213-15,0 0-337 16,0 0-148-16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286A-EFE8-445F-AE0B-7870C029D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BCD3E-E24A-4AAA-86B4-692BEBE19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91297-3C66-4F8D-922F-1A5E8424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E361-1B51-4511-B650-711E9987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5CEB-0733-4756-88F3-020D7C22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582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691A-83A9-40AF-BAD6-E245FC01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0976F-41FF-4D6F-8D37-AEB89509A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1DE14-CDE7-4640-8AD7-DD414020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C5610-39E9-4640-BE69-E81C9633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0905-A333-421C-B792-B19CA7DC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31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C7718-C03E-4E00-B932-42E3E6A74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AA9B8-A161-4C25-8C2F-B1E063263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E024-F914-4DBA-87EA-5EA56137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B874-32AC-458A-B830-F8955201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F49D-6E91-4B13-8525-03A68A4B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642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11D0-0F02-4110-A6C8-2CD9700F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3B1AC-11C4-407B-86C4-43349180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6414-5F57-4760-8AC3-E4D36CC8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0E8A-44C7-4A1D-B3BA-4B745562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DCEA-EF00-4D07-A3B7-4F60D0B1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7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4AEE-8D8D-45D3-B288-5DB0C2A0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967C-3110-4027-ACDE-D646CD55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38260-8CD8-4D0E-8904-2013207B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99C0D-BFA6-4113-8AEE-367F3626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7A05-896F-42B2-B7AD-36CD0108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92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2855-9F09-42C1-8D43-F14CF2EC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11E9-8727-4607-843B-1B635B802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BBB9A-E469-4A61-9245-ABA80EFF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1488A-3EE2-412A-AB36-88E852D8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7BA4E-6FEE-419C-887A-6AE537BA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9584E-3207-49CB-BEC7-4ED33301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661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BC59-D1AF-4A5B-BF7F-698B8E11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ACE1-2AAE-4FBC-91D0-25A8DDA7F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58FB4-5BD2-47AC-B1F2-31E92758D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E0513-A530-4753-A50F-A8B028D5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96112-8458-4B32-9F78-1E391726E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1DD70-4488-4AC0-B8F4-BE900F02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59C6E-29CB-4463-A7AE-13A938F5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CCE15-044C-41E6-8C91-66CC664A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081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3DC1-F821-4A4F-A924-16AB27E1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8132E-E717-4B8C-BC2D-A1501EA9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A480F-D4E3-4E6F-B8C9-DB2CDF92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1EB99-B8F8-4312-8DD3-C4046362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536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4C51E-CE8F-4A19-8314-1CEC04D7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5C7C7-98A0-4934-99A2-B255293D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C5F0-D01B-419D-A273-04318CB9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699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D69-CE0B-42E6-8E4F-336024C7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E2E4-7F3C-4871-B2FF-71AEADD9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BC94-DFFA-4CFB-A2CC-954F8019A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06B1-5538-47BA-B9EA-C55916F4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08D4-F3E0-4AA6-9CA7-409F1384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9B16A-8FCB-44C0-B2D2-540B58D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10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E334-F2C8-4790-A80A-06A08116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BF341-E6A6-4C1A-9D77-8D3D49477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84D5C-5582-43A3-9515-4FF4C294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93D28-6DC7-4382-A144-7A216548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2882E-F5E3-40B3-9728-3D812BCB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90BF3-89E1-4C15-90ED-407F9866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37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3E921-E5B7-4695-A491-289C8C73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A785-9957-4531-9569-AA8D4E056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DDE0-FA4B-437B-93E0-37B7DFCEA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3F97-2B30-43A9-AE58-34CF77132321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4CB3D-221E-42B7-9270-B225ED5B5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01B2E-0509-4BE2-8B30-4867FA6F7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6184-0086-41CA-8025-6EBDA16AE6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908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3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56.xml"/><Relationship Id="rId18" Type="http://schemas.openxmlformats.org/officeDocument/2006/relationships/image" Target="../media/image76.emf"/><Relationship Id="rId3" Type="http://schemas.openxmlformats.org/officeDocument/2006/relationships/customXml" Target="../ink/ink51.xml"/><Relationship Id="rId21" Type="http://schemas.openxmlformats.org/officeDocument/2006/relationships/customXml" Target="../ink/ink60.xml"/><Relationship Id="rId7" Type="http://schemas.openxmlformats.org/officeDocument/2006/relationships/customXml" Target="../ink/ink53.xml"/><Relationship Id="rId12" Type="http://schemas.openxmlformats.org/officeDocument/2006/relationships/image" Target="../media/image73.emf"/><Relationship Id="rId17" Type="http://schemas.openxmlformats.org/officeDocument/2006/relationships/customXml" Target="../ink/ink58.xml"/><Relationship Id="rId2" Type="http://schemas.openxmlformats.org/officeDocument/2006/relationships/image" Target="../media/image9.png"/><Relationship Id="rId16" Type="http://schemas.openxmlformats.org/officeDocument/2006/relationships/image" Target="../media/image75.emf"/><Relationship Id="rId20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5" Type="http://schemas.openxmlformats.org/officeDocument/2006/relationships/customXml" Target="../ink/ink57.xml"/><Relationship Id="rId10" Type="http://schemas.openxmlformats.org/officeDocument/2006/relationships/image" Target="../media/image72.emf"/><Relationship Id="rId19" Type="http://schemas.openxmlformats.org/officeDocument/2006/relationships/customXml" Target="../ink/ink59.xml"/><Relationship Id="rId4" Type="http://schemas.openxmlformats.org/officeDocument/2006/relationships/image" Target="../media/image69.emf"/><Relationship Id="rId9" Type="http://schemas.openxmlformats.org/officeDocument/2006/relationships/customXml" Target="../ink/ink54.xml"/><Relationship Id="rId14" Type="http://schemas.openxmlformats.org/officeDocument/2006/relationships/image" Target="../media/image74.emf"/><Relationship Id="rId22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customXml" Target="../ink/ink66.xml"/><Relationship Id="rId18" Type="http://schemas.openxmlformats.org/officeDocument/2006/relationships/image" Target="../media/image88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85.emf"/><Relationship Id="rId17" Type="http://schemas.openxmlformats.org/officeDocument/2006/relationships/customXml" Target="../ink/ink68.xml"/><Relationship Id="rId2" Type="http://schemas.openxmlformats.org/officeDocument/2006/relationships/image" Target="../media/image11.png"/><Relationship Id="rId16" Type="http://schemas.openxmlformats.org/officeDocument/2006/relationships/image" Target="../media/image87.emf"/><Relationship Id="rId20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10" Type="http://schemas.openxmlformats.org/officeDocument/2006/relationships/image" Target="../media/image84.emf"/><Relationship Id="rId19" Type="http://schemas.openxmlformats.org/officeDocument/2006/relationships/customXml" Target="../ink/ink69.xml"/><Relationship Id="rId4" Type="http://schemas.openxmlformats.org/officeDocument/2006/relationships/image" Target="../media/image81.emf"/><Relationship Id="rId9" Type="http://schemas.openxmlformats.org/officeDocument/2006/relationships/customXml" Target="../ink/ink64.xml"/><Relationship Id="rId14" Type="http://schemas.openxmlformats.org/officeDocument/2006/relationships/image" Target="../media/image86.emf"/><Relationship Id="rId22" Type="http://schemas.openxmlformats.org/officeDocument/2006/relationships/image" Target="../media/image9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76.xml"/><Relationship Id="rId18" Type="http://schemas.openxmlformats.org/officeDocument/2006/relationships/image" Target="../media/image99.emf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96.emf"/><Relationship Id="rId17" Type="http://schemas.openxmlformats.org/officeDocument/2006/relationships/customXml" Target="../ink/ink78.xml"/><Relationship Id="rId2" Type="http://schemas.openxmlformats.org/officeDocument/2006/relationships/image" Target="../media/image12.png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74.xml"/><Relationship Id="rId14" Type="http://schemas.openxmlformats.org/officeDocument/2006/relationships/image" Target="../media/image9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customXml" Target="../ink/ink84.xml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12" Type="http://schemas.openxmlformats.org/officeDocument/2006/relationships/image" Target="../media/image10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emf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customXml" Target="../ink/ink82.xml"/><Relationship Id="rId14" Type="http://schemas.openxmlformats.org/officeDocument/2006/relationships/image" Target="../media/image10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emf"/><Relationship Id="rId5" Type="http://schemas.openxmlformats.org/officeDocument/2006/relationships/customXml" Target="../ink/ink86.xml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customXml" Target="../ink/ink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customXml" Target="../ink/ink94.xml"/><Relationship Id="rId18" Type="http://schemas.openxmlformats.org/officeDocument/2006/relationships/image" Target="../media/image120.emf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117.emf"/><Relationship Id="rId17" Type="http://schemas.openxmlformats.org/officeDocument/2006/relationships/customXml" Target="../ink/ink96.xml"/><Relationship Id="rId2" Type="http://schemas.openxmlformats.org/officeDocument/2006/relationships/image" Target="../media/image15.png"/><Relationship Id="rId16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customXml" Target="../ink/ink92.xml"/><Relationship Id="rId14" Type="http://schemas.openxmlformats.org/officeDocument/2006/relationships/image" Target="../media/image11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customXml" Target="../ink/ink102.xml"/><Relationship Id="rId18" Type="http://schemas.openxmlformats.org/officeDocument/2006/relationships/image" Target="../media/image129.emf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image" Target="../media/image126.emf"/><Relationship Id="rId17" Type="http://schemas.openxmlformats.org/officeDocument/2006/relationships/customXml" Target="../ink/ink104.xml"/><Relationship Id="rId2" Type="http://schemas.openxmlformats.org/officeDocument/2006/relationships/image" Target="../media/image16.png"/><Relationship Id="rId16" Type="http://schemas.openxmlformats.org/officeDocument/2006/relationships/image" Target="../media/image128.emf"/><Relationship Id="rId20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emf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10" Type="http://schemas.openxmlformats.org/officeDocument/2006/relationships/image" Target="../media/image125.emf"/><Relationship Id="rId19" Type="http://schemas.openxmlformats.org/officeDocument/2006/relationships/customXml" Target="../ink/ink105.xml"/><Relationship Id="rId4" Type="http://schemas.openxmlformats.org/officeDocument/2006/relationships/image" Target="../media/image122.emf"/><Relationship Id="rId9" Type="http://schemas.openxmlformats.org/officeDocument/2006/relationships/customXml" Target="../ink/ink100.xml"/><Relationship Id="rId14" Type="http://schemas.openxmlformats.org/officeDocument/2006/relationships/image" Target="../media/image1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13.xml"/><Relationship Id="rId17" Type="http://schemas.openxmlformats.org/officeDocument/2006/relationships/image" Target="../media/image24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0.emf"/><Relationship Id="rId14" Type="http://schemas.openxmlformats.org/officeDocument/2006/relationships/customXml" Target="../ink/ink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customXml" Target="../ink/ink107.xml"/><Relationship Id="rId7" Type="http://schemas.openxmlformats.org/officeDocument/2006/relationships/customXml" Target="../ink/ink10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emf"/><Relationship Id="rId5" Type="http://schemas.openxmlformats.org/officeDocument/2006/relationships/customXml" Target="../ink/ink108.xml"/><Relationship Id="rId10" Type="http://schemas.openxmlformats.org/officeDocument/2006/relationships/image" Target="../media/image138.emf"/><Relationship Id="rId4" Type="http://schemas.openxmlformats.org/officeDocument/2006/relationships/image" Target="../media/image135.emf"/><Relationship Id="rId9" Type="http://schemas.openxmlformats.org/officeDocument/2006/relationships/customXml" Target="../ink/ink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30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21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9.emf"/><Relationship Id="rId24" Type="http://schemas.openxmlformats.org/officeDocument/2006/relationships/customXml" Target="../ink/ink27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customXml" Target="../ink/ink17.xml"/><Relationship Id="rId9" Type="http://schemas.openxmlformats.org/officeDocument/2006/relationships/image" Target="../media/image28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7.emf"/><Relationship Id="rId30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2.png"/><Relationship Id="rId7" Type="http://schemas.openxmlformats.org/officeDocument/2006/relationships/customXml" Target="../ink/ink32.xml"/><Relationship Id="rId12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45.emf"/><Relationship Id="rId4" Type="http://schemas.openxmlformats.org/officeDocument/2006/relationships/image" Target="../media/image3.png"/><Relationship Id="rId9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customXml" Target="../ink/ink36.xml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customXml" Target="../ink/ink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customXml" Target="../ink/ink40.xml"/><Relationship Id="rId4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customXml" Target="../ink/ink42.xml"/><Relationship Id="rId4" Type="http://schemas.openxmlformats.org/officeDocument/2006/relationships/image" Target="../media/image5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6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customXml" Target="../ink/ink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customXml" Target="../ink/ink49.xml"/><Relationship Id="rId4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4483FD-A8BA-4C19-AC4E-75A7E1E0024B}"/>
                  </a:ext>
                </a:extLst>
              </p14:cNvPr>
              <p14:cNvContentPartPr/>
              <p14:nvPr/>
            </p14:nvContentPartPr>
            <p14:xfrm>
              <a:off x="7570341" y="560974"/>
              <a:ext cx="1650600" cy="127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4483FD-A8BA-4C19-AC4E-75A7E1E002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2341" y="542974"/>
                <a:ext cx="168624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0DA805-64DA-4253-9D62-379C12B33D7F}"/>
                  </a:ext>
                </a:extLst>
              </p14:cNvPr>
              <p14:cNvContentPartPr/>
              <p14:nvPr/>
            </p14:nvContentPartPr>
            <p14:xfrm>
              <a:off x="6066261" y="351094"/>
              <a:ext cx="342000" cy="54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0DA805-64DA-4253-9D62-379C12B33D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8261" y="333094"/>
                <a:ext cx="377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200410-15AC-412F-A96B-FEA642E57D85}"/>
                  </a:ext>
                </a:extLst>
              </p14:cNvPr>
              <p14:cNvContentPartPr/>
              <p14:nvPr/>
            </p14:nvContentPartPr>
            <p14:xfrm>
              <a:off x="5087781" y="760774"/>
              <a:ext cx="1928880" cy="55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200410-15AC-412F-A96B-FEA642E57D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781" y="742774"/>
                <a:ext cx="19645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F6C4CDE-E5A1-476D-BFFD-106AA63C92AA}"/>
                  </a:ext>
                </a:extLst>
              </p14:cNvPr>
              <p14:cNvContentPartPr/>
              <p14:nvPr/>
            </p14:nvContentPartPr>
            <p14:xfrm>
              <a:off x="1569501" y="2094574"/>
              <a:ext cx="3270600" cy="3406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F6C4CDE-E5A1-476D-BFFD-106AA63C9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1501" y="2076574"/>
                <a:ext cx="3306240" cy="34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8416E7A-8325-416C-B406-E04B5A5F3CE6}"/>
                  </a:ext>
                </a:extLst>
              </p14:cNvPr>
              <p14:cNvContentPartPr/>
              <p14:nvPr/>
            </p14:nvContentPartPr>
            <p14:xfrm>
              <a:off x="5187861" y="3153694"/>
              <a:ext cx="2161440" cy="2075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8416E7A-8325-416C-B406-E04B5A5F3C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69861" y="3135694"/>
                <a:ext cx="2197080" cy="21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6C4CF1-D12B-439C-826E-52B7CD020870}"/>
                  </a:ext>
                </a:extLst>
              </p14:cNvPr>
              <p14:cNvContentPartPr/>
              <p14:nvPr/>
            </p14:nvContentPartPr>
            <p14:xfrm>
              <a:off x="6182901" y="2283214"/>
              <a:ext cx="653040" cy="561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6C4CF1-D12B-439C-826E-52B7CD0208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4901" y="2265214"/>
                <a:ext cx="68868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A28C2F-E9DF-487B-B26C-113DAB7DCF38}"/>
                  </a:ext>
                </a:extLst>
              </p14:cNvPr>
              <p14:cNvContentPartPr/>
              <p14:nvPr/>
            </p14:nvContentPartPr>
            <p14:xfrm>
              <a:off x="2321181" y="4186894"/>
              <a:ext cx="3242880" cy="1352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A28C2F-E9DF-487B-B26C-113DAB7DCF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3181" y="4168894"/>
                <a:ext cx="3278520" cy="13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69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6F6C9-965F-4256-AA24-E56DE2B4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867630"/>
            <a:ext cx="11807687" cy="53719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31A2D3-BD55-45C0-8C19-4DF8E670980D}"/>
                  </a:ext>
                </a:extLst>
              </p14:cNvPr>
              <p14:cNvContentPartPr/>
              <p14:nvPr/>
            </p14:nvContentPartPr>
            <p14:xfrm>
              <a:off x="10183941" y="319414"/>
              <a:ext cx="2124360" cy="210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31A2D3-BD55-45C0-8C19-4DF8E67098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65941" y="301414"/>
                <a:ext cx="2160000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BE0EE5-7896-418B-8422-720F3CAA6E4E}"/>
                  </a:ext>
                </a:extLst>
              </p14:cNvPr>
              <p14:cNvContentPartPr/>
              <p14:nvPr/>
            </p14:nvContentPartPr>
            <p14:xfrm>
              <a:off x="7871661" y="87214"/>
              <a:ext cx="2081520" cy="56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BE0EE5-7896-418B-8422-720F3CAA6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3661" y="69214"/>
                <a:ext cx="21171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3F57643-0B98-4088-BEAC-D8C5272D6CB9}"/>
                  </a:ext>
                </a:extLst>
              </p14:cNvPr>
              <p14:cNvContentPartPr/>
              <p14:nvPr/>
            </p14:nvContentPartPr>
            <p14:xfrm>
              <a:off x="5928021" y="-77666"/>
              <a:ext cx="163440" cy="155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3F57643-0B98-4088-BEAC-D8C5272D6C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0021" y="-95666"/>
                <a:ext cx="199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6D586E9-8931-4F6D-B409-F4DA59063E75}"/>
                  </a:ext>
                </a:extLst>
              </p14:cNvPr>
              <p14:cNvContentPartPr/>
              <p14:nvPr/>
            </p14:nvContentPartPr>
            <p14:xfrm>
              <a:off x="5283261" y="176854"/>
              <a:ext cx="2340000" cy="532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6D586E9-8931-4F6D-B409-F4DA59063E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61" y="158854"/>
                <a:ext cx="23756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3CE74AC-C679-41AA-8467-F0F4528F82C3}"/>
                  </a:ext>
                </a:extLst>
              </p14:cNvPr>
              <p14:cNvContentPartPr/>
              <p14:nvPr/>
            </p14:nvContentPartPr>
            <p14:xfrm>
              <a:off x="6801381" y="3776697"/>
              <a:ext cx="948600" cy="745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3CE74AC-C679-41AA-8467-F0F4528F82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381" y="3758697"/>
                <a:ext cx="98424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1A1124B-74C8-4628-AA5C-7B1A5FA363E6}"/>
                  </a:ext>
                </a:extLst>
              </p14:cNvPr>
              <p14:cNvContentPartPr/>
              <p14:nvPr/>
            </p14:nvContentPartPr>
            <p14:xfrm>
              <a:off x="8647821" y="3706857"/>
              <a:ext cx="591120" cy="434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1A1124B-74C8-4628-AA5C-7B1A5FA363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9821" y="3688857"/>
                <a:ext cx="6267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5AD3AD-77C1-49D1-AC98-FA6C848E6841}"/>
                  </a:ext>
                </a:extLst>
              </p14:cNvPr>
              <p14:cNvContentPartPr/>
              <p14:nvPr/>
            </p14:nvContentPartPr>
            <p14:xfrm>
              <a:off x="9879021" y="3482937"/>
              <a:ext cx="1154160" cy="612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5AD3AD-77C1-49D1-AC98-FA6C848E684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61021" y="3464937"/>
                <a:ext cx="118980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A35E9A4-4B32-4F0C-A259-C4AF7A7F92C7}"/>
                  </a:ext>
                </a:extLst>
              </p14:cNvPr>
              <p14:cNvContentPartPr/>
              <p14:nvPr/>
            </p14:nvContentPartPr>
            <p14:xfrm>
              <a:off x="8608221" y="4777497"/>
              <a:ext cx="597600" cy="481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A35E9A4-4B32-4F0C-A259-C4AF7A7F92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590221" y="4759497"/>
                <a:ext cx="63324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78456E-2169-4005-AC40-D162E9871F13}"/>
                  </a:ext>
                </a:extLst>
              </p14:cNvPr>
              <p14:cNvContentPartPr/>
              <p14:nvPr/>
            </p14:nvContentPartPr>
            <p14:xfrm>
              <a:off x="9924021" y="4891257"/>
              <a:ext cx="828720" cy="107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78456E-2169-4005-AC40-D162E9871F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06021" y="4873257"/>
                <a:ext cx="864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0DC713C-DCD7-4623-BFD6-C647EC883BB6}"/>
                  </a:ext>
                </a:extLst>
              </p14:cNvPr>
              <p14:cNvContentPartPr/>
              <p14:nvPr/>
            </p14:nvContentPartPr>
            <p14:xfrm>
              <a:off x="7828821" y="4850577"/>
              <a:ext cx="142560" cy="443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0DC713C-DCD7-4623-BFD6-C647EC883B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10821" y="4832577"/>
                <a:ext cx="17820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462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2E3E2-623C-4A46-9754-E193929D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5" y="655981"/>
            <a:ext cx="11700791" cy="49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D6C1C-7953-425C-9DFB-DD765E69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10" y="451401"/>
            <a:ext cx="9591675" cy="537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FDB710-74D5-4F1B-A788-288E577817B2}"/>
                  </a:ext>
                </a:extLst>
              </p14:cNvPr>
              <p14:cNvContentPartPr/>
              <p14:nvPr/>
            </p14:nvContentPartPr>
            <p14:xfrm>
              <a:off x="4855581" y="1231654"/>
              <a:ext cx="810360" cy="13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FDB710-74D5-4F1B-A788-288E577817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7581" y="1213654"/>
                <a:ext cx="8460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12DBF6-83D4-4C53-99B2-D91A052A5750}"/>
                  </a:ext>
                </a:extLst>
              </p14:cNvPr>
              <p14:cNvContentPartPr/>
              <p14:nvPr/>
            </p14:nvContentPartPr>
            <p14:xfrm>
              <a:off x="7265421" y="1496254"/>
              <a:ext cx="16560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12DBF6-83D4-4C53-99B2-D91A052A57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7421" y="1478254"/>
                <a:ext cx="20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E9E486-5257-46CD-A8C3-36AA7D396852}"/>
                  </a:ext>
                </a:extLst>
              </p14:cNvPr>
              <p14:cNvContentPartPr/>
              <p14:nvPr/>
            </p14:nvContentPartPr>
            <p14:xfrm>
              <a:off x="6887421" y="1008814"/>
              <a:ext cx="1308240" cy="346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E9E486-5257-46CD-A8C3-36AA7D3968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9421" y="990814"/>
                <a:ext cx="13438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0185E-923F-413B-A346-23BD3A45C097}"/>
                  </a:ext>
                </a:extLst>
              </p14:cNvPr>
              <p14:cNvContentPartPr/>
              <p14:nvPr/>
            </p14:nvContentPartPr>
            <p14:xfrm>
              <a:off x="828981" y="3133174"/>
              <a:ext cx="250560" cy="28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0185E-923F-413B-A346-23BD3A45C0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0981" y="3115174"/>
                <a:ext cx="286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99E9FC3-1208-4C22-A3FB-F26144D44503}"/>
                  </a:ext>
                </a:extLst>
              </p14:cNvPr>
              <p14:cNvContentPartPr/>
              <p14:nvPr/>
            </p14:nvContentPartPr>
            <p14:xfrm>
              <a:off x="965781" y="3570934"/>
              <a:ext cx="9360" cy="8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99E9FC3-1208-4C22-A3FB-F26144D445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781" y="3552934"/>
                <a:ext cx="450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054686-4988-4514-BAB8-C80CB625C890}"/>
                  </a:ext>
                </a:extLst>
              </p14:cNvPr>
              <p14:cNvContentPartPr/>
              <p14:nvPr/>
            </p14:nvContentPartPr>
            <p14:xfrm>
              <a:off x="949941" y="3904294"/>
              <a:ext cx="7200" cy="62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054686-4988-4514-BAB8-C80CB625C8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1941" y="3886294"/>
                <a:ext cx="42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B7B0A05-666F-4006-9FD4-1F4B42FCCDD6}"/>
                  </a:ext>
                </a:extLst>
              </p14:cNvPr>
              <p14:cNvContentPartPr/>
              <p14:nvPr/>
            </p14:nvContentPartPr>
            <p14:xfrm>
              <a:off x="920421" y="4232614"/>
              <a:ext cx="14040" cy="13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B7B0A05-666F-4006-9FD4-1F4B42FCCD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2421" y="4214614"/>
                <a:ext cx="49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39F535-4DB2-424C-A55D-62DD0C34BF08}"/>
                  </a:ext>
                </a:extLst>
              </p14:cNvPr>
              <p14:cNvContentPartPr/>
              <p14:nvPr/>
            </p14:nvContentPartPr>
            <p14:xfrm>
              <a:off x="929421" y="4574974"/>
              <a:ext cx="7200" cy="52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39F535-4DB2-424C-A55D-62DD0C34BF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421" y="4556974"/>
                <a:ext cx="428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EB60AD2-F3A8-44FB-AFE0-579DFB853E1A}"/>
                  </a:ext>
                </a:extLst>
              </p14:cNvPr>
              <p14:cNvContentPartPr/>
              <p14:nvPr/>
            </p14:nvContentPartPr>
            <p14:xfrm>
              <a:off x="956781" y="4929934"/>
              <a:ext cx="16200" cy="150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EB60AD2-F3A8-44FB-AFE0-579DFB853E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8781" y="4911934"/>
                <a:ext cx="51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7E2D8BF-BC4A-432C-9108-141A2F51D241}"/>
                  </a:ext>
                </a:extLst>
              </p14:cNvPr>
              <p14:cNvContentPartPr/>
              <p14:nvPr/>
            </p14:nvContentPartPr>
            <p14:xfrm>
              <a:off x="638901" y="5255374"/>
              <a:ext cx="472320" cy="508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7E2D8BF-BC4A-432C-9108-141A2F51D2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901" y="5237374"/>
                <a:ext cx="507960" cy="5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74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337C0-FB10-4045-8EE7-5BC19D28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" y="713753"/>
            <a:ext cx="11387714" cy="1115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9F10F38-7C21-4D89-B5C7-40C593EEAA0F}"/>
                  </a:ext>
                </a:extLst>
              </p14:cNvPr>
              <p14:cNvContentPartPr/>
              <p14:nvPr/>
            </p14:nvContentPartPr>
            <p14:xfrm>
              <a:off x="3441141" y="1428574"/>
              <a:ext cx="2713680" cy="2284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9F10F38-7C21-4D89-B5C7-40C593EEAA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3141" y="1410574"/>
                <a:ext cx="2749320" cy="23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963E051-4A9B-4EAA-AB5B-D669B4610F9E}"/>
                  </a:ext>
                </a:extLst>
              </p14:cNvPr>
              <p14:cNvContentPartPr/>
              <p14:nvPr/>
            </p14:nvContentPartPr>
            <p14:xfrm>
              <a:off x="161901" y="1474654"/>
              <a:ext cx="2705040" cy="249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963E051-4A9B-4EAA-AB5B-D669B4610F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901" y="1456654"/>
                <a:ext cx="2740680" cy="25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A358BAA-EA3E-446A-907A-57FC3866F9FC}"/>
                  </a:ext>
                </a:extLst>
              </p14:cNvPr>
              <p14:cNvContentPartPr/>
              <p14:nvPr/>
            </p14:nvContentPartPr>
            <p14:xfrm>
              <a:off x="6312861" y="1520374"/>
              <a:ext cx="925560" cy="1389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A358BAA-EA3E-446A-907A-57FC3866F9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4861" y="1502374"/>
                <a:ext cx="961200" cy="14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8455890-43DF-4228-97E6-9379144A69AC}"/>
                  </a:ext>
                </a:extLst>
              </p14:cNvPr>
              <p14:cNvContentPartPr/>
              <p14:nvPr/>
            </p14:nvContentPartPr>
            <p14:xfrm>
              <a:off x="6833061" y="3160894"/>
              <a:ext cx="722160" cy="459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8455890-43DF-4228-97E6-9379144A69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5061" y="3142894"/>
                <a:ext cx="75780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5CDA4DE-7532-4C95-94D0-FADFEFE5BD5A}"/>
                  </a:ext>
                </a:extLst>
              </p14:cNvPr>
              <p14:cNvContentPartPr/>
              <p14:nvPr/>
            </p14:nvContentPartPr>
            <p14:xfrm>
              <a:off x="5286861" y="3845254"/>
              <a:ext cx="2180520" cy="77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5CDA4DE-7532-4C95-94D0-FADFEFE5BD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861" y="3827254"/>
                <a:ext cx="221616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7CBA20F-C8C0-4939-B09F-467C5D6BE870}"/>
                  </a:ext>
                </a:extLst>
              </p14:cNvPr>
              <p14:cNvContentPartPr/>
              <p14:nvPr/>
            </p14:nvContentPartPr>
            <p14:xfrm>
              <a:off x="7620741" y="1354774"/>
              <a:ext cx="3403440" cy="1226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7CBA20F-C8C0-4939-B09F-467C5D6BE8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02741" y="1336774"/>
                <a:ext cx="343908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8225CFE-2B87-45BC-ABD6-F370A924267F}"/>
                  </a:ext>
                </a:extLst>
              </p14:cNvPr>
              <p14:cNvContentPartPr/>
              <p14:nvPr/>
            </p14:nvContentPartPr>
            <p14:xfrm>
              <a:off x="8917101" y="475654"/>
              <a:ext cx="1609200" cy="592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8225CFE-2B87-45BC-ABD6-F370A924267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99101" y="457654"/>
                <a:ext cx="164484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20D6AF8-CB7B-4BC3-B637-AFD9F182CA31}"/>
                  </a:ext>
                </a:extLst>
              </p14:cNvPr>
              <p14:cNvContentPartPr/>
              <p14:nvPr/>
            </p14:nvContentPartPr>
            <p14:xfrm>
              <a:off x="9419661" y="2903134"/>
              <a:ext cx="1597680" cy="588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20D6AF8-CB7B-4BC3-B637-AFD9F182CA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01661" y="2885134"/>
                <a:ext cx="163332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41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83464-603E-438B-854B-02DC0F915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3" y="134920"/>
            <a:ext cx="8003278" cy="6588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8D4C06-E37A-411E-804F-B51C91237CCD}"/>
                  </a:ext>
                </a:extLst>
              </p14:cNvPr>
              <p14:cNvContentPartPr/>
              <p14:nvPr/>
            </p14:nvContentPartPr>
            <p14:xfrm>
              <a:off x="1076661" y="886774"/>
              <a:ext cx="1190520" cy="11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8D4C06-E37A-411E-804F-B51C91237C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661" y="868774"/>
                <a:ext cx="12261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650B1F-77CA-4B1A-A8F9-8845F71D9EBA}"/>
                  </a:ext>
                </a:extLst>
              </p14:cNvPr>
              <p14:cNvContentPartPr/>
              <p14:nvPr/>
            </p14:nvContentPartPr>
            <p14:xfrm>
              <a:off x="1938861" y="958054"/>
              <a:ext cx="837360" cy="30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650B1F-77CA-4B1A-A8F9-8845F71D9E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0861" y="940054"/>
                <a:ext cx="8730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F316B7E-49EF-4A99-9371-B5B8A3AB8C4A}"/>
                  </a:ext>
                </a:extLst>
              </p14:cNvPr>
              <p14:cNvContentPartPr/>
              <p14:nvPr/>
            </p14:nvContentPartPr>
            <p14:xfrm>
              <a:off x="4436901" y="818014"/>
              <a:ext cx="2186280" cy="381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F316B7E-49EF-4A99-9371-B5B8A3AB8C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18901" y="800014"/>
                <a:ext cx="22219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502A6BE-2D76-4699-8ECD-2373DC13051B}"/>
                  </a:ext>
                </a:extLst>
              </p14:cNvPr>
              <p14:cNvContentPartPr/>
              <p14:nvPr/>
            </p14:nvContentPartPr>
            <p14:xfrm>
              <a:off x="506421" y="1463854"/>
              <a:ext cx="6956640" cy="2299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502A6BE-2D76-4699-8ECD-2373DC1305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421" y="1445854"/>
                <a:ext cx="6992280" cy="23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D699741-37AC-43BE-9B17-85F37B9ED0BC}"/>
                  </a:ext>
                </a:extLst>
              </p14:cNvPr>
              <p14:cNvContentPartPr/>
              <p14:nvPr/>
            </p14:nvContentPartPr>
            <p14:xfrm>
              <a:off x="5735781" y="2426134"/>
              <a:ext cx="604440" cy="58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D699741-37AC-43BE-9B17-85F37B9ED0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17781" y="2408134"/>
                <a:ext cx="6400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B7AEE0A-B6FD-4EB3-9C30-A5DE35DB60E0}"/>
                  </a:ext>
                </a:extLst>
              </p14:cNvPr>
              <p14:cNvContentPartPr/>
              <p14:nvPr/>
            </p14:nvContentPartPr>
            <p14:xfrm>
              <a:off x="840861" y="2811694"/>
              <a:ext cx="5400000" cy="2118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B7AEE0A-B6FD-4EB3-9C30-A5DE35DB60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2861" y="2793694"/>
                <a:ext cx="5435640" cy="21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40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B9D0F-7CF7-45F4-B6AA-BC3350EB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94" y="227357"/>
            <a:ext cx="8721381" cy="67359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A25FA7-1C11-411D-9550-EE160F39B940}"/>
                  </a:ext>
                </a:extLst>
              </p14:cNvPr>
              <p14:cNvContentPartPr/>
              <p14:nvPr/>
            </p14:nvContentPartPr>
            <p14:xfrm>
              <a:off x="5738661" y="1239370"/>
              <a:ext cx="3916440" cy="190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A25FA7-1C11-411D-9550-EE160F39B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661" y="1221370"/>
                <a:ext cx="3952080" cy="19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D68859-9434-44E6-93C3-D4A2D387FD71}"/>
                  </a:ext>
                </a:extLst>
              </p14:cNvPr>
              <p14:cNvContentPartPr/>
              <p14:nvPr/>
            </p14:nvContentPartPr>
            <p14:xfrm>
              <a:off x="10809981" y="1195090"/>
              <a:ext cx="940680" cy="62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D68859-9434-44E6-93C3-D4A2D387F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1981" y="1177090"/>
                <a:ext cx="9763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81D55D-965A-4CB2-9999-C3F88E249BE2}"/>
                  </a:ext>
                </a:extLst>
              </p14:cNvPr>
              <p14:cNvContentPartPr/>
              <p14:nvPr/>
            </p14:nvContentPartPr>
            <p14:xfrm>
              <a:off x="7339941" y="3245650"/>
              <a:ext cx="3043800" cy="45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81D55D-965A-4CB2-9999-C3F88E249B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1941" y="3227650"/>
                <a:ext cx="30794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C90D7F-E902-43D8-8641-7D886445BB53}"/>
                  </a:ext>
                </a:extLst>
              </p14:cNvPr>
              <p14:cNvContentPartPr/>
              <p14:nvPr/>
            </p14:nvContentPartPr>
            <p14:xfrm>
              <a:off x="10888101" y="3040810"/>
              <a:ext cx="1025280" cy="56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C90D7F-E902-43D8-8641-7D886445BB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70101" y="3022810"/>
                <a:ext cx="106092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1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FFFF4-ECB0-4DBA-B27C-C552A4BC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39" y="731561"/>
            <a:ext cx="8177948" cy="5394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AF0FE4-2081-4EE1-B539-EDCE6B74E5C4}"/>
                  </a:ext>
                </a:extLst>
              </p14:cNvPr>
              <p14:cNvContentPartPr/>
              <p14:nvPr/>
            </p14:nvContentPartPr>
            <p14:xfrm>
              <a:off x="10453581" y="963094"/>
              <a:ext cx="22212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AF0FE4-2081-4EE1-B539-EDCE6B74E5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5581" y="945094"/>
                <a:ext cx="257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D6B287-1D7B-4678-9DB2-60718113C921}"/>
                  </a:ext>
                </a:extLst>
              </p14:cNvPr>
              <p14:cNvContentPartPr/>
              <p14:nvPr/>
            </p14:nvContentPartPr>
            <p14:xfrm>
              <a:off x="10159461" y="505534"/>
              <a:ext cx="1498320" cy="344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D6B287-1D7B-4678-9DB2-60718113C9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41461" y="487534"/>
                <a:ext cx="15339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297E50F-354B-448D-BA68-3427B88303A9}"/>
                  </a:ext>
                </a:extLst>
              </p14:cNvPr>
              <p14:cNvContentPartPr/>
              <p14:nvPr/>
            </p14:nvContentPartPr>
            <p14:xfrm>
              <a:off x="7887501" y="631174"/>
              <a:ext cx="715680" cy="44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297E50F-354B-448D-BA68-3427B88303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9501" y="613174"/>
                <a:ext cx="751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31B912-0FCA-4865-896C-04644EFE0420}"/>
                  </a:ext>
                </a:extLst>
              </p14:cNvPr>
              <p14:cNvContentPartPr/>
              <p14:nvPr/>
            </p14:nvContentPartPr>
            <p14:xfrm>
              <a:off x="8439741" y="1282414"/>
              <a:ext cx="265320" cy="70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831B912-0FCA-4865-896C-04644EFE04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1741" y="1264414"/>
                <a:ext cx="30096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1AAFC8-9E10-4779-8666-9FFCA380F349}"/>
                  </a:ext>
                </a:extLst>
              </p14:cNvPr>
              <p14:cNvContentPartPr/>
              <p14:nvPr/>
            </p14:nvContentPartPr>
            <p14:xfrm>
              <a:off x="8292861" y="2386534"/>
              <a:ext cx="970920" cy="55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1AAFC8-9E10-4779-8666-9FFCA380F3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74861" y="2368534"/>
                <a:ext cx="100656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BD24BC-1B61-4CC3-ACA8-61B0E930047C}"/>
                  </a:ext>
                </a:extLst>
              </p14:cNvPr>
              <p14:cNvContentPartPr/>
              <p14:nvPr/>
            </p14:nvContentPartPr>
            <p14:xfrm>
              <a:off x="8851581" y="4469134"/>
              <a:ext cx="122760" cy="46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BD24BC-1B61-4CC3-ACA8-61B0E93004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33581" y="4451134"/>
                <a:ext cx="158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EFD0D9-CF63-4878-9805-50D4B07402A3}"/>
                  </a:ext>
                </a:extLst>
              </p14:cNvPr>
              <p14:cNvContentPartPr/>
              <p14:nvPr/>
            </p14:nvContentPartPr>
            <p14:xfrm>
              <a:off x="10564461" y="3422254"/>
              <a:ext cx="798480" cy="486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EFD0D9-CF63-4878-9805-50D4B07402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46461" y="3404254"/>
                <a:ext cx="834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DFE71CF-6ED3-49D7-A79B-C3489DEFC299}"/>
                  </a:ext>
                </a:extLst>
              </p14:cNvPr>
              <p14:cNvContentPartPr/>
              <p14:nvPr/>
            </p14:nvContentPartPr>
            <p14:xfrm>
              <a:off x="7258581" y="3260974"/>
              <a:ext cx="3007800" cy="996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DFE71CF-6ED3-49D7-A79B-C3489DEFC2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40581" y="3242974"/>
                <a:ext cx="3043440" cy="10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7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A606E-0A53-4223-8478-5CE013FE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028700"/>
            <a:ext cx="10353675" cy="4800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FD7BA4-193D-4FE4-9431-0F6325B47D80}"/>
                  </a:ext>
                </a:extLst>
              </p14:cNvPr>
              <p14:cNvContentPartPr/>
              <p14:nvPr/>
            </p14:nvContentPartPr>
            <p14:xfrm>
              <a:off x="7376301" y="66334"/>
              <a:ext cx="4073400" cy="623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FD7BA4-193D-4FE4-9431-0F6325B47D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8301" y="48334"/>
                <a:ext cx="410904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8E59D34-78B8-4435-9384-F130A67E9B92}"/>
                  </a:ext>
                </a:extLst>
              </p14:cNvPr>
              <p14:cNvContentPartPr/>
              <p14:nvPr/>
            </p14:nvContentPartPr>
            <p14:xfrm>
              <a:off x="5860341" y="148774"/>
              <a:ext cx="1045440" cy="406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8E59D34-78B8-4435-9384-F130A67E9B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2341" y="130774"/>
                <a:ext cx="10810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32EF11-DA6E-44EC-BEDB-D914E832E4B8}"/>
                  </a:ext>
                </a:extLst>
              </p14:cNvPr>
              <p14:cNvContentPartPr/>
              <p14:nvPr/>
            </p14:nvContentPartPr>
            <p14:xfrm>
              <a:off x="2710341" y="7749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32EF11-DA6E-44EC-BEDB-D914E832E4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2341" y="594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107A58F-4432-4025-BA19-9F06E0636007}"/>
                  </a:ext>
                </a:extLst>
              </p14:cNvPr>
              <p14:cNvContentPartPr/>
              <p14:nvPr/>
            </p14:nvContentPartPr>
            <p14:xfrm>
              <a:off x="2692341" y="227614"/>
              <a:ext cx="339840" cy="195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107A58F-4432-4025-BA19-9F06E06360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4341" y="209614"/>
                <a:ext cx="375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334CACA-FA15-4AFE-B263-D6C83EF21D1A}"/>
                  </a:ext>
                </a:extLst>
              </p14:cNvPr>
              <p14:cNvContentPartPr/>
              <p14:nvPr/>
            </p14:nvContentPartPr>
            <p14:xfrm>
              <a:off x="1056141" y="134734"/>
              <a:ext cx="1145520" cy="38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334CACA-FA15-4AFE-B263-D6C83EF21D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8141" y="116734"/>
                <a:ext cx="11811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4CC38-72B3-4BFD-9FA7-55DD7FFCB66D}"/>
                  </a:ext>
                </a:extLst>
              </p14:cNvPr>
              <p14:cNvContentPartPr/>
              <p14:nvPr/>
            </p14:nvContentPartPr>
            <p14:xfrm>
              <a:off x="3244581" y="38254"/>
              <a:ext cx="2156760" cy="444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4CC38-72B3-4BFD-9FA7-55DD7FFCB6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6581" y="20254"/>
                <a:ext cx="21924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39DC760-C8A3-4272-84A4-D42F3D52C886}"/>
                  </a:ext>
                </a:extLst>
              </p14:cNvPr>
              <p14:cNvContentPartPr/>
              <p14:nvPr/>
            </p14:nvContentPartPr>
            <p14:xfrm>
              <a:off x="6735861" y="667894"/>
              <a:ext cx="2969280" cy="749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39DC760-C8A3-4272-84A4-D42F3D52C8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17861" y="649894"/>
                <a:ext cx="300492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597AFDC-836A-4984-9A4F-F2836978CCF5}"/>
                  </a:ext>
                </a:extLst>
              </p14:cNvPr>
              <p14:cNvContentPartPr/>
              <p14:nvPr/>
            </p14:nvContentPartPr>
            <p14:xfrm>
              <a:off x="3977541" y="1978294"/>
              <a:ext cx="133920" cy="937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597AFDC-836A-4984-9A4F-F2836978CC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9541" y="1960294"/>
                <a:ext cx="16956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AEC04AB-051E-4082-B2CE-BD6D72E58311}"/>
                  </a:ext>
                </a:extLst>
              </p14:cNvPr>
              <p14:cNvContentPartPr/>
              <p14:nvPr/>
            </p14:nvContentPartPr>
            <p14:xfrm>
              <a:off x="8286021" y="2091334"/>
              <a:ext cx="3636720" cy="3965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AEC04AB-051E-4082-B2CE-BD6D72E583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8021" y="2073334"/>
                <a:ext cx="3672360" cy="40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99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B1CB4-B58E-469E-8F89-333A61A9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8" y="553899"/>
            <a:ext cx="5237921" cy="63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A08C8-C7B0-4F26-B8BD-56199BE8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8" y="1147762"/>
            <a:ext cx="10239375" cy="4562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35B7DD2-4A62-4452-B38E-81AD04E68265}"/>
                  </a:ext>
                </a:extLst>
              </p14:cNvPr>
              <p14:cNvContentPartPr/>
              <p14:nvPr/>
            </p14:nvContentPartPr>
            <p14:xfrm>
              <a:off x="9043101" y="273694"/>
              <a:ext cx="1560240" cy="530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35B7DD2-4A62-4452-B38E-81AD04E682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101" y="255694"/>
                <a:ext cx="159588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1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8EAB81-59E7-40CA-9789-830A47E7130A}"/>
                  </a:ext>
                </a:extLst>
              </p14:cNvPr>
              <p14:cNvContentPartPr/>
              <p14:nvPr/>
            </p14:nvContentPartPr>
            <p14:xfrm>
              <a:off x="8419581" y="165334"/>
              <a:ext cx="2618280" cy="804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8EAB81-59E7-40CA-9789-830A47E713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1581" y="147334"/>
                <a:ext cx="265392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19B5E39-6CB7-4190-BE1B-D3CDEE4F9922}"/>
                  </a:ext>
                </a:extLst>
              </p14:cNvPr>
              <p14:cNvContentPartPr/>
              <p14:nvPr/>
            </p14:nvContentPartPr>
            <p14:xfrm>
              <a:off x="610461" y="117094"/>
              <a:ext cx="7580880" cy="1031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19B5E39-6CB7-4190-BE1B-D3CDEE4F99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461" y="99094"/>
                <a:ext cx="761652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033C058-EB7C-4DED-B6B5-4D7CBCF119B7}"/>
                  </a:ext>
                </a:extLst>
              </p14:cNvPr>
              <p14:cNvContentPartPr/>
              <p14:nvPr/>
            </p14:nvContentPartPr>
            <p14:xfrm>
              <a:off x="2156301" y="1809094"/>
              <a:ext cx="1647720" cy="8272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033C058-EB7C-4DED-B6B5-4D7CBCF119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8301" y="1791094"/>
                <a:ext cx="168336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46E788A-D240-46E8-8EC8-C10743DBE743}"/>
                  </a:ext>
                </a:extLst>
              </p14:cNvPr>
              <p14:cNvContentPartPr/>
              <p14:nvPr/>
            </p14:nvContentPartPr>
            <p14:xfrm>
              <a:off x="4273821" y="2120854"/>
              <a:ext cx="1521000" cy="16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46E788A-D240-46E8-8EC8-C10743DBE7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821" y="2102854"/>
                <a:ext cx="1556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9F41922-E49C-43D8-8190-91B971C8F2B4}"/>
                  </a:ext>
                </a:extLst>
              </p14:cNvPr>
              <p14:cNvContentPartPr/>
              <p14:nvPr/>
            </p14:nvContentPartPr>
            <p14:xfrm>
              <a:off x="6216741" y="1873894"/>
              <a:ext cx="1077120" cy="573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9F41922-E49C-43D8-8190-91B971C8F2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8741" y="1855894"/>
                <a:ext cx="111276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611304E-DBF5-43FA-A253-8D6B906B9D8E}"/>
                  </a:ext>
                </a:extLst>
              </p14:cNvPr>
              <p14:cNvContentPartPr/>
              <p14:nvPr/>
            </p14:nvContentPartPr>
            <p14:xfrm>
              <a:off x="2434221" y="2744014"/>
              <a:ext cx="1965240" cy="952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611304E-DBF5-43FA-A253-8D6B906B9D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6221" y="2726014"/>
                <a:ext cx="20008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4D23B99-96AE-4B6D-A071-DE5510EAF7B4}"/>
                  </a:ext>
                </a:extLst>
              </p14:cNvPr>
              <p14:cNvContentPartPr/>
              <p14:nvPr/>
            </p14:nvContentPartPr>
            <p14:xfrm>
              <a:off x="4982301" y="3189334"/>
              <a:ext cx="1052640" cy="233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4D23B99-96AE-4B6D-A071-DE5510EAF7B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4301" y="3171334"/>
                <a:ext cx="1088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6E7F570-7F19-48E7-8DEA-EEE52C0C7A44}"/>
                  </a:ext>
                </a:extLst>
              </p14:cNvPr>
              <p14:cNvContentPartPr/>
              <p14:nvPr/>
            </p14:nvContentPartPr>
            <p14:xfrm>
              <a:off x="6432741" y="2868934"/>
              <a:ext cx="529920" cy="518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6E7F570-7F19-48E7-8DEA-EEE52C0C7A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4741" y="2850934"/>
                <a:ext cx="565560" cy="5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53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85CCA-CF13-4AF6-8853-A9B91EB9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854997"/>
            <a:ext cx="11264348" cy="3148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233C56-C1DC-44CC-8C5F-8BB56EE11C57}"/>
                  </a:ext>
                </a:extLst>
              </p14:cNvPr>
              <p14:cNvContentPartPr/>
              <p14:nvPr/>
            </p14:nvContentPartPr>
            <p14:xfrm>
              <a:off x="934101" y="258214"/>
              <a:ext cx="3586680" cy="759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233C56-C1DC-44CC-8C5F-8BB56EE11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101" y="240214"/>
                <a:ext cx="362232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DF094B-946E-4E1E-9594-041F94F9116D}"/>
                  </a:ext>
                </a:extLst>
              </p14:cNvPr>
              <p14:cNvContentPartPr/>
              <p14:nvPr/>
            </p14:nvContentPartPr>
            <p14:xfrm>
              <a:off x="9987381" y="150214"/>
              <a:ext cx="1164600" cy="64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DF094B-946E-4E1E-9594-041F94F911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9381" y="132214"/>
                <a:ext cx="120024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E991778-2F3E-4A96-B4EB-86C1E7DE30F7}"/>
                  </a:ext>
                </a:extLst>
              </p14:cNvPr>
              <p14:cNvContentPartPr/>
              <p14:nvPr/>
            </p14:nvContentPartPr>
            <p14:xfrm>
              <a:off x="6772221" y="112774"/>
              <a:ext cx="4247640" cy="1587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E991778-2F3E-4A96-B4EB-86C1E7DE3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4221" y="94774"/>
                <a:ext cx="4283280" cy="16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D9DFF06-77CE-452E-8F86-AD897C6B9277}"/>
                  </a:ext>
                </a:extLst>
              </p14:cNvPr>
              <p14:cNvContentPartPr/>
              <p14:nvPr/>
            </p14:nvContentPartPr>
            <p14:xfrm>
              <a:off x="8258301" y="3293734"/>
              <a:ext cx="2152800" cy="1135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D9DFF06-77CE-452E-8F86-AD897C6B92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0301" y="3275734"/>
                <a:ext cx="2188440" cy="11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4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47368D-F645-47F0-B074-F4C8A0CBD551}"/>
                  </a:ext>
                </a:extLst>
              </p14:cNvPr>
              <p14:cNvContentPartPr/>
              <p14:nvPr/>
            </p14:nvContentPartPr>
            <p14:xfrm>
              <a:off x="10143981" y="451174"/>
              <a:ext cx="1154160" cy="94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47368D-F645-47F0-B074-F4C8A0CBD5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5981" y="433174"/>
                <a:ext cx="11898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5BCF45-B59D-4BC0-ABB4-01AA8FE1C3FF}"/>
                  </a:ext>
                </a:extLst>
              </p14:cNvPr>
              <p14:cNvContentPartPr/>
              <p14:nvPr/>
            </p14:nvContentPartPr>
            <p14:xfrm>
              <a:off x="9372141" y="1653934"/>
              <a:ext cx="1857960" cy="680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5BCF45-B59D-4BC0-ABB4-01AA8FE1C3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4141" y="1635934"/>
                <a:ext cx="18936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85C125-96F3-4861-8F33-F31932E340B9}"/>
                  </a:ext>
                </a:extLst>
              </p14:cNvPr>
              <p14:cNvContentPartPr/>
              <p14:nvPr/>
            </p14:nvContentPartPr>
            <p14:xfrm>
              <a:off x="9788301" y="2581294"/>
              <a:ext cx="1618560" cy="556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85C125-96F3-4861-8F33-F31932E340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0301" y="2563294"/>
                <a:ext cx="16542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9FAAAC1-15D9-446F-A9B5-7561BC3E1498}"/>
                  </a:ext>
                </a:extLst>
              </p14:cNvPr>
              <p14:cNvContentPartPr/>
              <p14:nvPr/>
            </p14:nvContentPartPr>
            <p14:xfrm>
              <a:off x="10016901" y="4518814"/>
              <a:ext cx="127080" cy="60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9FAAAC1-15D9-446F-A9B5-7561BC3E14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98901" y="4500814"/>
                <a:ext cx="162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E56F0D-B840-4C78-85EE-98B650AA6A33}"/>
                  </a:ext>
                </a:extLst>
              </p14:cNvPr>
              <p14:cNvContentPartPr/>
              <p14:nvPr/>
            </p14:nvContentPartPr>
            <p14:xfrm>
              <a:off x="9546381" y="3507574"/>
              <a:ext cx="1959840" cy="756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E56F0D-B840-4C78-85EE-98B650AA6A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28381" y="3489574"/>
                <a:ext cx="199548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EDC2009-BF5C-4B30-876A-C522562E65C7}"/>
                  </a:ext>
                </a:extLst>
              </p14:cNvPr>
              <p14:cNvContentPartPr/>
              <p14:nvPr/>
            </p14:nvContentPartPr>
            <p14:xfrm>
              <a:off x="1197261" y="603094"/>
              <a:ext cx="2669760" cy="1339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EDC2009-BF5C-4B30-876A-C522562E65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9261" y="585094"/>
                <a:ext cx="2705400" cy="13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7401CBC-B998-4E06-B8D7-AAC979D1C863}"/>
                  </a:ext>
                </a:extLst>
              </p14:cNvPr>
              <p14:cNvContentPartPr/>
              <p14:nvPr/>
            </p14:nvContentPartPr>
            <p14:xfrm>
              <a:off x="1515501" y="5276974"/>
              <a:ext cx="1500840" cy="713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7401CBC-B998-4E06-B8D7-AAC979D1C8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97501" y="5258974"/>
                <a:ext cx="153648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B690E24-A93D-4D25-A0E5-955E23DA0515}"/>
                  </a:ext>
                </a:extLst>
              </p14:cNvPr>
              <p14:cNvContentPartPr/>
              <p14:nvPr/>
            </p14:nvContentPartPr>
            <p14:xfrm>
              <a:off x="5323581" y="550534"/>
              <a:ext cx="1941840" cy="1533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B690E24-A93D-4D25-A0E5-955E23DA05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5581" y="532534"/>
                <a:ext cx="1977480" cy="15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75B64E-F048-4C52-A5EC-0526C8408C14}"/>
                  </a:ext>
                </a:extLst>
              </p14:cNvPr>
              <p14:cNvContentPartPr/>
              <p14:nvPr/>
            </p14:nvContentPartPr>
            <p14:xfrm>
              <a:off x="7433901" y="702094"/>
              <a:ext cx="2025360" cy="899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75B64E-F048-4C52-A5EC-0526C8408C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5901" y="684094"/>
                <a:ext cx="206100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A7D671E-5ED8-4C88-BC8C-ACE12F2F4A2F}"/>
                  </a:ext>
                </a:extLst>
              </p14:cNvPr>
              <p14:cNvContentPartPr/>
              <p14:nvPr/>
            </p14:nvContentPartPr>
            <p14:xfrm>
              <a:off x="4581621" y="833134"/>
              <a:ext cx="604440" cy="349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A7D671E-5ED8-4C88-BC8C-ACE12F2F4A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63621" y="815134"/>
                <a:ext cx="6400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47051B0-A6E7-4CAB-9AB9-DD787B36E205}"/>
                  </a:ext>
                </a:extLst>
              </p14:cNvPr>
              <p14:cNvContentPartPr/>
              <p14:nvPr/>
            </p14:nvContentPartPr>
            <p14:xfrm>
              <a:off x="4017501" y="1503814"/>
              <a:ext cx="639360" cy="636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47051B0-A6E7-4CAB-9AB9-DD787B36E2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9501" y="1485814"/>
                <a:ext cx="6750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8767056-7E7C-4A47-B086-58554C94672B}"/>
                  </a:ext>
                </a:extLst>
              </p14:cNvPr>
              <p14:cNvContentPartPr/>
              <p14:nvPr/>
            </p14:nvContentPartPr>
            <p14:xfrm>
              <a:off x="7398981" y="1334614"/>
              <a:ext cx="1706400" cy="552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8767056-7E7C-4A47-B086-58554C9467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80981" y="1316614"/>
                <a:ext cx="174204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C25EE05-7FC5-4EBC-B381-FC2E181C656E}"/>
                  </a:ext>
                </a:extLst>
              </p14:cNvPr>
              <p14:cNvContentPartPr/>
              <p14:nvPr/>
            </p14:nvContentPartPr>
            <p14:xfrm>
              <a:off x="7448301" y="2040574"/>
              <a:ext cx="759960" cy="276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C25EE05-7FC5-4EBC-B381-FC2E181C65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30301" y="2022574"/>
                <a:ext cx="795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2E2FEBE-727D-44E7-ADF6-838E6F65B74F}"/>
                  </a:ext>
                </a:extLst>
              </p14:cNvPr>
              <p14:cNvContentPartPr/>
              <p14:nvPr/>
            </p14:nvContentPartPr>
            <p14:xfrm>
              <a:off x="2970981" y="2612974"/>
              <a:ext cx="2934720" cy="2031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2E2FEBE-727D-44E7-ADF6-838E6F65B7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2981" y="2594974"/>
                <a:ext cx="2970360" cy="20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A24CBF5-B331-408B-A3E1-FF7CD158E99C}"/>
                  </a:ext>
                </a:extLst>
              </p14:cNvPr>
              <p14:cNvContentPartPr/>
              <p14:nvPr/>
            </p14:nvContentPartPr>
            <p14:xfrm>
              <a:off x="3574701" y="4011214"/>
              <a:ext cx="1548000" cy="364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A24CBF5-B331-408B-A3E1-FF7CD158E99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56701" y="3993214"/>
                <a:ext cx="1583640" cy="4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98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ABFBD-31DE-490B-98E7-91FD5A05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4" y="761586"/>
            <a:ext cx="2219325" cy="18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8F6564-CA72-40EC-AF84-76204F1CF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4" y="3262519"/>
            <a:ext cx="21717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18CB2-2E4B-4CB3-90B2-B5030FC3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31" y="761586"/>
            <a:ext cx="8493075" cy="5119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56D7CF1-36AF-4F73-A2CD-292581259796}"/>
                  </a:ext>
                </a:extLst>
              </p14:cNvPr>
              <p14:cNvContentPartPr/>
              <p14:nvPr/>
            </p14:nvContentPartPr>
            <p14:xfrm>
              <a:off x="6076701" y="142654"/>
              <a:ext cx="4366080" cy="4798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56D7CF1-36AF-4F73-A2CD-292581259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8701" y="124654"/>
                <a:ext cx="4401720" cy="48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49C487-097B-40AF-8379-097A7924FCF0}"/>
                  </a:ext>
                </a:extLst>
              </p14:cNvPr>
              <p14:cNvContentPartPr/>
              <p14:nvPr/>
            </p14:nvContentPartPr>
            <p14:xfrm>
              <a:off x="7341381" y="937534"/>
              <a:ext cx="171000" cy="128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649C487-097B-40AF-8379-097A7924FC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6381" y="847534"/>
                <a:ext cx="26064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32E065-B6F9-42AA-ACDE-8BEBE3F457A9}"/>
                  </a:ext>
                </a:extLst>
              </p14:cNvPr>
              <p14:cNvContentPartPr/>
              <p14:nvPr/>
            </p14:nvContentPartPr>
            <p14:xfrm>
              <a:off x="7626141" y="938974"/>
              <a:ext cx="234360" cy="132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32E065-B6F9-42AA-ACDE-8BEBE3F457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1141" y="848974"/>
                <a:ext cx="324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F4D757-4148-44BC-BE51-BEEFAB392970}"/>
                  </a:ext>
                </a:extLst>
              </p14:cNvPr>
              <p14:cNvContentPartPr/>
              <p14:nvPr/>
            </p14:nvContentPartPr>
            <p14:xfrm>
              <a:off x="5809221" y="949054"/>
              <a:ext cx="135000" cy="153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F4D757-4148-44BC-BE51-BEEFAB3929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4221" y="859054"/>
                <a:ext cx="22464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99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FBF07-7866-4650-A024-DA8C495C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64" y="658260"/>
            <a:ext cx="6277578" cy="5119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123F49-443E-45AA-AB03-3DE33739513F}"/>
                  </a:ext>
                </a:extLst>
              </p14:cNvPr>
              <p14:cNvContentPartPr/>
              <p14:nvPr/>
            </p14:nvContentPartPr>
            <p14:xfrm>
              <a:off x="4332861" y="2283574"/>
              <a:ext cx="2554920" cy="13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123F49-443E-45AA-AB03-3DE3373951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861" y="2265574"/>
                <a:ext cx="2590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A44D66-5390-406D-B70F-8A5DF65E7333}"/>
                  </a:ext>
                </a:extLst>
              </p14:cNvPr>
              <p14:cNvContentPartPr/>
              <p14:nvPr/>
            </p14:nvContentPartPr>
            <p14:xfrm>
              <a:off x="11444661" y="226701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A44D66-5390-406D-B70F-8A5DF65E73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6661" y="22490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ED46937-E477-4709-B3B9-7528AF4F105E}"/>
                  </a:ext>
                </a:extLst>
              </p14:cNvPr>
              <p14:cNvContentPartPr/>
              <p14:nvPr/>
            </p14:nvContentPartPr>
            <p14:xfrm>
              <a:off x="7378461" y="1534414"/>
              <a:ext cx="4238640" cy="954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ED46937-E477-4709-B3B9-7528AF4F10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461" y="1516414"/>
                <a:ext cx="427428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4E48C-57DE-4FB4-9FEB-8C2354CE0710}"/>
                  </a:ext>
                </a:extLst>
              </p14:cNvPr>
              <p14:cNvContentPartPr/>
              <p14:nvPr/>
            </p14:nvContentPartPr>
            <p14:xfrm>
              <a:off x="8166141" y="2659054"/>
              <a:ext cx="2921400" cy="438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4E48C-57DE-4FB4-9FEB-8C2354CE07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8141" y="2641054"/>
                <a:ext cx="295704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71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65DB2-2A16-432D-B897-E762D81E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49" y="1174266"/>
            <a:ext cx="8677275" cy="5172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9E2C1A-AB58-4278-AA9B-7836E3C5175C}"/>
                  </a:ext>
                </a:extLst>
              </p14:cNvPr>
              <p14:cNvContentPartPr/>
              <p14:nvPr/>
            </p14:nvContentPartPr>
            <p14:xfrm>
              <a:off x="8941581" y="153814"/>
              <a:ext cx="2232000" cy="52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9E2C1A-AB58-4278-AA9B-7836E3C517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3581" y="135814"/>
                <a:ext cx="2267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A1ECC7-AB46-47CB-A6D0-25E487D5DF34}"/>
                  </a:ext>
                </a:extLst>
              </p14:cNvPr>
              <p14:cNvContentPartPr/>
              <p14:nvPr/>
            </p14:nvContentPartPr>
            <p14:xfrm>
              <a:off x="3589821" y="1014934"/>
              <a:ext cx="1305360" cy="45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A1ECC7-AB46-47CB-A6D0-25E487D5DF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1821" y="996934"/>
                <a:ext cx="134100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9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12BEC-9FF5-441A-814F-AAC7D7E8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4" y="523875"/>
            <a:ext cx="6572250" cy="5810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40258B-3133-4F43-8F90-8FE7D231B8FB}"/>
                  </a:ext>
                </a:extLst>
              </p14:cNvPr>
              <p14:cNvContentPartPr/>
              <p14:nvPr/>
            </p14:nvContentPartPr>
            <p14:xfrm>
              <a:off x="200781" y="2455654"/>
              <a:ext cx="516240" cy="161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40258B-3133-4F43-8F90-8FE7D231B8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781" y="2437654"/>
                <a:ext cx="551880" cy="16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6F52D8-E6BC-43AE-9E44-38F4240521D9}"/>
                  </a:ext>
                </a:extLst>
              </p14:cNvPr>
              <p14:cNvContentPartPr/>
              <p14:nvPr/>
            </p14:nvContentPartPr>
            <p14:xfrm>
              <a:off x="2608461" y="2456734"/>
              <a:ext cx="276480" cy="15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6F52D8-E6BC-43AE-9E44-38F4240521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0461" y="2438734"/>
                <a:ext cx="312120" cy="18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69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44CF5-CB1D-4250-B05A-90F34EAC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4" y="1598337"/>
            <a:ext cx="8667750" cy="3952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E17117-48FC-42A4-A35A-280BE32910A7}"/>
                  </a:ext>
                </a:extLst>
              </p14:cNvPr>
              <p14:cNvContentPartPr/>
              <p14:nvPr/>
            </p14:nvContentPartPr>
            <p14:xfrm>
              <a:off x="597861" y="2024014"/>
              <a:ext cx="2535840" cy="127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E17117-48FC-42A4-A35A-280BE3291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861" y="2006014"/>
                <a:ext cx="257148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003AA3-DE9C-4CB1-81F8-4059D7BF124D}"/>
                  </a:ext>
                </a:extLst>
              </p14:cNvPr>
              <p14:cNvContentPartPr/>
              <p14:nvPr/>
            </p14:nvContentPartPr>
            <p14:xfrm>
              <a:off x="3114981" y="3802774"/>
              <a:ext cx="254160" cy="163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003AA3-DE9C-4CB1-81F8-4059D7BF1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6981" y="3784774"/>
                <a:ext cx="28980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353DA7-D2EA-4918-9A5B-BD6E5B5AE195}"/>
                  </a:ext>
                </a:extLst>
              </p14:cNvPr>
              <p14:cNvContentPartPr/>
              <p14:nvPr/>
            </p14:nvContentPartPr>
            <p14:xfrm>
              <a:off x="5040621" y="3840934"/>
              <a:ext cx="252000" cy="158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353DA7-D2EA-4918-9A5B-BD6E5B5AE1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2621" y="3822934"/>
                <a:ext cx="287640" cy="16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1DB9B5-4852-483C-B5DD-B648689F15EF}"/>
                  </a:ext>
                </a:extLst>
              </p14:cNvPr>
              <p14:cNvContentPartPr/>
              <p14:nvPr/>
            </p14:nvContentPartPr>
            <p14:xfrm>
              <a:off x="8994141" y="3783694"/>
              <a:ext cx="396000" cy="166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1DB9B5-4852-483C-B5DD-B648689F15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76141" y="3765694"/>
                <a:ext cx="431640" cy="16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80ED98-801F-4B7B-B913-AE8057E65B70}"/>
                  </a:ext>
                </a:extLst>
              </p14:cNvPr>
              <p14:cNvContentPartPr/>
              <p14:nvPr/>
            </p14:nvContentPartPr>
            <p14:xfrm>
              <a:off x="8588781" y="5465254"/>
              <a:ext cx="747720" cy="56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80ED98-801F-4B7B-B913-AE8057E65B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70781" y="5447254"/>
                <a:ext cx="78336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77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C963A-4753-47DB-83C6-16395142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51" y="318673"/>
            <a:ext cx="8362950" cy="5743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6D0795-F1FC-4BB2-AEFC-E9B54C50CF3F}"/>
                  </a:ext>
                </a:extLst>
              </p14:cNvPr>
              <p14:cNvContentPartPr/>
              <p14:nvPr/>
            </p14:nvContentPartPr>
            <p14:xfrm>
              <a:off x="9780381" y="386374"/>
              <a:ext cx="2316600" cy="1238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6D0795-F1FC-4BB2-AEFC-E9B54C50CF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62381" y="368374"/>
                <a:ext cx="23522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393575-C9BC-4208-9CA5-1F89C12C5DC6}"/>
                  </a:ext>
                </a:extLst>
              </p14:cNvPr>
              <p14:cNvContentPartPr/>
              <p14:nvPr/>
            </p14:nvContentPartPr>
            <p14:xfrm>
              <a:off x="10032381" y="1432534"/>
              <a:ext cx="41400" cy="252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393575-C9BC-4208-9CA5-1F89C12C5D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4381" y="1414534"/>
                <a:ext cx="77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1464E0-C758-452F-95EA-B4F069295694}"/>
                  </a:ext>
                </a:extLst>
              </p14:cNvPr>
              <p14:cNvContentPartPr/>
              <p14:nvPr/>
            </p14:nvContentPartPr>
            <p14:xfrm>
              <a:off x="11204901" y="886414"/>
              <a:ext cx="102240" cy="74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1464E0-C758-452F-95EA-B4F0692956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6901" y="868414"/>
                <a:ext cx="13788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44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11</cp:revision>
  <dcterms:created xsi:type="dcterms:W3CDTF">2020-12-14T20:53:09Z</dcterms:created>
  <dcterms:modified xsi:type="dcterms:W3CDTF">2026-04-18T21:29:11Z</dcterms:modified>
</cp:coreProperties>
</file>